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3"/>
  </p:notesMasterIdLst>
  <p:sldIdLst>
    <p:sldId id="257" r:id="rId2"/>
    <p:sldId id="258" r:id="rId3"/>
    <p:sldId id="278" r:id="rId4"/>
    <p:sldId id="280" r:id="rId5"/>
    <p:sldId id="282" r:id="rId6"/>
    <p:sldId id="281" r:id="rId7"/>
    <p:sldId id="264" r:id="rId8"/>
    <p:sldId id="265" r:id="rId9"/>
    <p:sldId id="267" r:id="rId10"/>
    <p:sldId id="268" r:id="rId11"/>
    <p:sldId id="276" r:id="rId12"/>
    <p:sldId id="279" r:id="rId13"/>
    <p:sldId id="269" r:id="rId14"/>
    <p:sldId id="266" r:id="rId15"/>
    <p:sldId id="275" r:id="rId16"/>
    <p:sldId id="271" r:id="rId17"/>
    <p:sldId id="272" r:id="rId18"/>
    <p:sldId id="273" r:id="rId19"/>
    <p:sldId id="274" r:id="rId20"/>
    <p:sldId id="277" r:id="rId21"/>
    <p:sldId id="270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CC00FF"/>
    <a:srgbClr val="0000FF"/>
    <a:srgbClr val="3333FF"/>
    <a:srgbClr val="3333CC"/>
    <a:srgbClr val="008000"/>
    <a:srgbClr val="FF0000"/>
    <a:srgbClr val="CC00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700E3-1297-4E68-8B50-D34EE536BB68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054BE-1A97-4DDF-BC13-A72786F742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54BE-1A97-4DDF-BC13-A72786F7420D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ECFB-A99D-42A6-9475-6E05A0791077}" type="datetimeFigureOut">
              <a:rPr lang="pt-BR" smtClean="0"/>
              <a:pPr/>
              <a:t>31/01/2025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76949-2350-4FBB-84C2-F54198D97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uciaallservicerh@gmail.co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allservicerh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5143512"/>
            <a:ext cx="39290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r>
              <a:rPr lang="pt-BR" sz="1400" b="1" u="sng" dirty="0" err="1" smtClean="0"/>
              <a:t>Allservice</a:t>
            </a:r>
            <a:r>
              <a:rPr lang="pt-BR" sz="1400" b="1" u="sng" dirty="0" smtClean="0"/>
              <a:t> Empresarial/Estágios</a:t>
            </a:r>
          </a:p>
          <a:p>
            <a:endParaRPr lang="pt-BR" sz="1400" dirty="0" smtClean="0"/>
          </a:p>
          <a:p>
            <a:r>
              <a:rPr lang="pt-BR" sz="1400" b="1" dirty="0" smtClean="0"/>
              <a:t>Rua: Jaime Benévolo nº 753 – Centro (prox. a AV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857356" y="118568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Agente de Integração em Programas de ESTÁGIOS, instituição de Direito privado, sem fins lucrativos, atuando há 19 Anos ininterruptos no Nordeste e atendendo em alguns Estados á distância.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6454" y="1071546"/>
            <a:ext cx="9150454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Disponibilizamos para a EMPRESA, os seguintes serviços: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400" b="1" dirty="0" smtClean="0">
                <a:solidFill>
                  <a:srgbClr val="FF0000"/>
                </a:solidFill>
              </a:rPr>
              <a:t>Ampla divulgação das oportunidades oferecidas pela EMPRESA através das Redes Sociais, Jornais, e Cartazes 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nas Instituições de Ensino. Colaboração em todo o processo de triagem de candidatos e etapas do processo seletivo para o 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Programa – ESTÁGIO.</a:t>
            </a:r>
          </a:p>
          <a:p>
            <a:endParaRPr lang="pt-BR" sz="1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1400" b="1" dirty="0" smtClean="0">
                <a:solidFill>
                  <a:srgbClr val="FF0000"/>
                </a:solidFill>
              </a:rPr>
              <a:t>Identificação das atividades compatíveis para o Programa de Estágio, de acordo com a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formação acadêmica, seguindo os preceitos da nova Lei do Estágio, Lei 11.788 de 25/09/2008.</a:t>
            </a:r>
          </a:p>
          <a:p>
            <a:endParaRPr lang="pt-BR" sz="1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1400" b="1" dirty="0" smtClean="0">
                <a:solidFill>
                  <a:srgbClr val="FF0000"/>
                </a:solidFill>
              </a:rPr>
              <a:t>Emissão dos Termos de Compromisso de Estágio e o Pagamento da Apólice de Seguro contra Acidentes Pessoais, junto a 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PRUDENTIAL SEGURADORA</a:t>
            </a:r>
          </a:p>
          <a:p>
            <a:endParaRPr lang="pt-BR" sz="1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1400" b="1" dirty="0" smtClean="0">
                <a:solidFill>
                  <a:srgbClr val="FF0000"/>
                </a:solidFill>
              </a:rPr>
              <a:t>Controle dos prazos de vencimento dos Contratos de Estágio, emitindo os Termos Aditivos necessários.</a:t>
            </a:r>
          </a:p>
          <a:p>
            <a:endParaRPr lang="pt-BR" sz="1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1400" b="1" dirty="0" smtClean="0">
                <a:solidFill>
                  <a:srgbClr val="FF0000"/>
                </a:solidFill>
              </a:rPr>
              <a:t>Emissão dos Relatórios de Estágio a cada semestre, obrigatórios conforme a Lei 11.788;</a:t>
            </a:r>
          </a:p>
          <a:p>
            <a:pPr>
              <a:buFont typeface="Arial" pitchFamily="34" charset="0"/>
              <a:buChar char="•"/>
            </a:pPr>
            <a:endParaRPr lang="pt-BR" sz="1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1400" b="1" dirty="0" smtClean="0">
                <a:solidFill>
                  <a:srgbClr val="FF0000"/>
                </a:solidFill>
              </a:rPr>
              <a:t>Emissão dos Termos de Realização de Estágio, obrigatórios conforme a Lei 11.788;</a:t>
            </a:r>
          </a:p>
          <a:p>
            <a:endParaRPr lang="pt-BR" sz="1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1400" b="1" dirty="0" smtClean="0">
                <a:solidFill>
                  <a:srgbClr val="FF0000"/>
                </a:solidFill>
              </a:rPr>
              <a:t>Controle dos prazos de recesso obrigatório, após 12 meses de estágio, conforme a Lei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11.788.</a:t>
            </a:r>
          </a:p>
          <a:p>
            <a:endParaRPr lang="pt-BR" sz="1400" dirty="0" smtClean="0"/>
          </a:p>
          <a:p>
            <a:endParaRPr lang="pt-BR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sz="1400" b="1" u="sng" dirty="0" smtClean="0"/>
          </a:p>
          <a:p>
            <a:r>
              <a:rPr lang="pt-BR" sz="1400" b="1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Allservice</a:t>
            </a:r>
            <a:r>
              <a:rPr lang="pt-BR" sz="14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Empresarial</a:t>
            </a:r>
          </a:p>
          <a:p>
            <a:r>
              <a:rPr lang="pt-BR" sz="14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Aprendizes / Estágios</a:t>
            </a:r>
          </a:p>
          <a:p>
            <a:endParaRPr lang="pt-BR" sz="14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b="1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Instagran</a:t>
            </a:r>
            <a:r>
              <a:rPr lang="pt-BR" sz="14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@</a:t>
            </a:r>
            <a:r>
              <a:rPr lang="pt-BR" sz="1400" b="1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allserviceestagios</a:t>
            </a:r>
            <a:endParaRPr lang="pt-BR" sz="14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71638" y="14285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VAGA DE ESTÁGIO PARA  MONITOR(A) DE INFORMÁTICA - INSTITUIÇÃO DE ENSINO LOCALIZADA EM MARACANAÚ  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1126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/>
              <a:t>Estagiário (a) </a:t>
            </a:r>
          </a:p>
          <a:p>
            <a:r>
              <a:rPr lang="pt-BR" sz="2000" b="1" u="sng" dirty="0" smtClean="0"/>
              <a:t> </a:t>
            </a:r>
          </a:p>
          <a:p>
            <a:r>
              <a:rPr lang="pt-BR" sz="2000" b="1" dirty="0" smtClean="0"/>
              <a:t>Cursando:  Técnico de Informática,Análise e Desenvolvimento de Sistemas,Ciências da Computação </a:t>
            </a:r>
          </a:p>
          <a:p>
            <a:r>
              <a:rPr lang="pt-BR" sz="2000" b="1" dirty="0" smtClean="0"/>
              <a:t>A partir do 1º semestre</a:t>
            </a:r>
          </a:p>
          <a:p>
            <a:r>
              <a:rPr lang="pt-BR" sz="2000" b="1" dirty="0" smtClean="0"/>
              <a:t>Benefícios: </a:t>
            </a:r>
            <a:r>
              <a:rPr lang="pt-BR" sz="2000" b="1" smtClean="0"/>
              <a:t>Bolsa Estágio+Ajuda </a:t>
            </a:r>
            <a:r>
              <a:rPr lang="pt-BR" sz="2000" b="1" dirty="0" smtClean="0"/>
              <a:t>de Custo+Plano de Carreira</a:t>
            </a:r>
          </a:p>
          <a:p>
            <a:endParaRPr lang="pt-BR" sz="2000" b="1" dirty="0" smtClean="0">
              <a:solidFill>
                <a:srgbClr val="FF6600"/>
              </a:solidFill>
            </a:endParaRPr>
          </a:p>
          <a:p>
            <a:r>
              <a:rPr lang="pt-BR" sz="2000" b="1" dirty="0" smtClean="0">
                <a:solidFill>
                  <a:srgbClr val="0000FF"/>
                </a:solidFill>
              </a:rPr>
              <a:t>Atividades : Monitor de Informática – Conhecimento Pacote Office</a:t>
            </a:r>
          </a:p>
          <a:p>
            <a:r>
              <a:rPr lang="pt-BR" sz="2000" b="1" dirty="0" smtClean="0">
                <a:solidFill>
                  <a:srgbClr val="0000FF"/>
                </a:solidFill>
              </a:rPr>
              <a:t>Vaga do Estágio á Tarde.</a:t>
            </a:r>
          </a:p>
          <a:p>
            <a:r>
              <a:rPr lang="pt-BR" sz="2000" b="1" dirty="0" smtClean="0"/>
              <a:t> 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Interessados</a:t>
            </a:r>
            <a:r>
              <a:rPr lang="pt-BR" b="1" dirty="0" smtClean="0"/>
              <a:t> enviar currículo em anexo para:</a:t>
            </a:r>
            <a:r>
              <a:rPr lang="pt-BR" b="1" dirty="0" smtClean="0">
                <a:solidFill>
                  <a:srgbClr val="FF6600"/>
                </a:solidFill>
              </a:rPr>
              <a:t> </a:t>
            </a:r>
            <a:r>
              <a:rPr lang="pt-BR" b="1" u="sng" dirty="0" smtClean="0">
                <a:solidFill>
                  <a:srgbClr val="FF0000"/>
                </a:solidFill>
              </a:rPr>
              <a:t>luciaallservicerh@gmail.com</a:t>
            </a:r>
            <a:r>
              <a:rPr lang="pt-BR" b="1" dirty="0" smtClean="0">
                <a:solidFill>
                  <a:srgbClr val="FF6600"/>
                </a:solidFill>
              </a:rPr>
              <a:t> </a:t>
            </a:r>
            <a:r>
              <a:rPr lang="pt-BR" b="1" dirty="0" smtClean="0"/>
              <a:t>Colocando no assunto</a:t>
            </a:r>
            <a:r>
              <a:rPr lang="pt-BR" b="1" dirty="0" smtClean="0">
                <a:solidFill>
                  <a:srgbClr val="00B050"/>
                </a:solidFill>
              </a:rPr>
              <a:t> </a:t>
            </a:r>
            <a:r>
              <a:rPr lang="pt-BR" b="1" dirty="0" smtClean="0">
                <a:solidFill>
                  <a:srgbClr val="0000FF"/>
                </a:solidFill>
              </a:rPr>
              <a:t>ESTÁGIO MONITOR DE  INFORMATICA.</a:t>
            </a:r>
          </a:p>
          <a:p>
            <a:endParaRPr lang="pt-BR" b="1" dirty="0" smtClean="0">
              <a:solidFill>
                <a:srgbClr val="3333FF"/>
              </a:solidFill>
            </a:endParaRPr>
          </a:p>
          <a:p>
            <a:endParaRPr lang="pt-BR" b="1" dirty="0" smtClean="0">
              <a:solidFill>
                <a:srgbClr val="00B050"/>
              </a:solidFill>
            </a:endParaRPr>
          </a:p>
          <a:p>
            <a:endParaRPr lang="pt-BR" b="1" dirty="0" smtClean="0">
              <a:solidFill>
                <a:srgbClr val="00B050"/>
              </a:solidFill>
            </a:endParaRPr>
          </a:p>
          <a:p>
            <a:endParaRPr lang="pt-BR" b="1" dirty="0" smtClean="0">
              <a:solidFill>
                <a:srgbClr val="00B050"/>
              </a:solidFill>
            </a:endParaRPr>
          </a:p>
          <a:p>
            <a:endParaRPr lang="pt-BR" b="1" dirty="0" smtClean="0">
              <a:solidFill>
                <a:srgbClr val="00B05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r>
              <a:rPr lang="pt-BR" sz="1400" b="1" u="sng" dirty="0" err="1" smtClean="0"/>
              <a:t>Allservice</a:t>
            </a:r>
            <a:r>
              <a:rPr lang="pt-BR" sz="1400" b="1" u="sng" dirty="0" smtClean="0"/>
              <a:t> Empresarial</a:t>
            </a:r>
          </a:p>
          <a:p>
            <a:r>
              <a:rPr lang="pt-BR" sz="1400" b="1" u="sng" dirty="0" smtClean="0"/>
              <a:t>Aprendizes / Estágios/</a:t>
            </a:r>
            <a:r>
              <a:rPr lang="pt-BR" sz="1400" b="1" u="sng" dirty="0" err="1" smtClean="0"/>
              <a:t>Info</a:t>
            </a:r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selecionando para EMPRESA CLIENTE NA  ÁREA EDUCACIONAL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0000"/>
                </a:solidFill>
              </a:rPr>
              <a:t>Estagiário (a)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Cursando:</a:t>
            </a:r>
            <a:r>
              <a:rPr lang="pt-BR" sz="2000" b="1" dirty="0" smtClean="0"/>
              <a:t> PEDAGOGIA,LETRAS,FILOSOFIA. 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 partir do</a:t>
            </a:r>
            <a:r>
              <a:rPr lang="pt-BR" sz="2000" b="1" dirty="0" smtClean="0"/>
              <a:t> 1º semestre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Período:  </a:t>
            </a:r>
            <a:r>
              <a:rPr lang="pt-BR" sz="2000" b="1" dirty="0" smtClean="0"/>
              <a:t>Estudando noite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Horário: </a:t>
            </a:r>
            <a:r>
              <a:rPr lang="pt-BR" sz="2000" b="1" dirty="0" smtClean="0"/>
              <a:t>08 ás 14 h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Bolsa </a:t>
            </a:r>
            <a:r>
              <a:rPr lang="pt-BR" sz="2000" b="1" dirty="0" smtClean="0"/>
              <a:t>: 700,00 + Meia Passagem </a:t>
            </a:r>
            <a:endParaRPr lang="pt-BR" sz="2400" b="1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Atividades:  Auxiliando a coordenação, auxiliando os professores em sala de aula,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Correção de provas, tirar dúvidas dos alunos com as atividades.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8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/>
              <a:t>Interessados enviar currículo em anexo para: </a:t>
            </a:r>
            <a:r>
              <a:rPr lang="pt-BR" sz="2000" b="1" u="sng" dirty="0" smtClean="0">
                <a:solidFill>
                  <a:srgbClr val="FF0000"/>
                </a:solidFill>
              </a:rPr>
              <a:t>luciaallservicerh@gmail.com</a:t>
            </a:r>
            <a:r>
              <a:rPr lang="pt-BR" sz="2000" b="1" dirty="0" smtClean="0">
                <a:solidFill>
                  <a:srgbClr val="FF0000"/>
                </a:solidFill>
              </a:rPr>
              <a:t> </a:t>
            </a:r>
            <a:r>
              <a:rPr lang="pt-BR" sz="2000" b="1" dirty="0" smtClean="0"/>
              <a:t>Colocando </a:t>
            </a:r>
            <a:r>
              <a:rPr lang="pt-BR" sz="2000" b="1" u="sng" dirty="0" err="1" smtClean="0">
                <a:solidFill>
                  <a:srgbClr val="00B050"/>
                </a:solidFill>
              </a:rPr>
              <a:t>Auxíliar</a:t>
            </a:r>
            <a:r>
              <a:rPr lang="pt-BR" sz="2000" b="1" u="sng" dirty="0" smtClean="0">
                <a:solidFill>
                  <a:srgbClr val="00B050"/>
                </a:solidFill>
              </a:rPr>
              <a:t> Educacional </a:t>
            </a:r>
            <a:r>
              <a:rPr lang="pt-BR" sz="2000" b="1" dirty="0" smtClean="0"/>
              <a:t>no assunto.</a:t>
            </a:r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5203654"/>
            <a:ext cx="39290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r>
              <a:rPr lang="pt-BR" sz="1400" b="1" u="sng" dirty="0" err="1" smtClean="0"/>
              <a:t>Allservice</a:t>
            </a:r>
            <a:r>
              <a:rPr lang="pt-BR" sz="1400" b="1" u="sng" dirty="0" smtClean="0"/>
              <a:t> Empresarial</a:t>
            </a:r>
          </a:p>
          <a:p>
            <a:r>
              <a:rPr lang="pt-BR" sz="1400" b="1" u="sng" dirty="0" smtClean="0"/>
              <a:t>Aprendizes / Estágios/</a:t>
            </a:r>
            <a:r>
              <a:rPr lang="pt-BR" sz="1400" b="1" u="sng" dirty="0" err="1" smtClean="0"/>
              <a:t>Info</a:t>
            </a:r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PRÉ SELECIONANDO PARA EMPRESA CLIENTE DE MARCAS E PATENTES BAIRRO ALDEOTA.</a:t>
            </a:r>
            <a:endParaRPr lang="pt-BR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u="sng" dirty="0" smtClean="0">
                <a:solidFill>
                  <a:srgbClr val="FF0000"/>
                </a:solidFill>
              </a:rPr>
              <a:t>ESTÁGIO</a:t>
            </a:r>
          </a:p>
          <a:p>
            <a:endParaRPr lang="pt-BR" sz="1600" b="1" u="sng" dirty="0" smtClean="0">
              <a:solidFill>
                <a:srgbClr val="3333FF"/>
              </a:solidFill>
            </a:endParaRPr>
          </a:p>
          <a:p>
            <a:r>
              <a:rPr lang="pt-BR" sz="1600" b="1" u="sng" dirty="0" smtClean="0"/>
              <a:t>Estágio  -  Criação Publicitária</a:t>
            </a:r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r>
              <a:rPr lang="pt-BR" sz="1600" b="1" dirty="0" smtClean="0">
                <a:solidFill>
                  <a:srgbClr val="FF0000"/>
                </a:solidFill>
              </a:rPr>
              <a:t>Cursando:  </a:t>
            </a:r>
            <a:r>
              <a:rPr lang="pt-BR" sz="1600" b="1" dirty="0" smtClean="0"/>
              <a:t>Cursando Publicidade, Marketing, Design Gráfico  .                                                                                  </a:t>
            </a:r>
            <a:r>
              <a:rPr lang="pt-BR" sz="1600" b="1" dirty="0" smtClean="0">
                <a:solidFill>
                  <a:srgbClr val="FF0000"/>
                </a:solidFill>
              </a:rPr>
              <a:t>Estudar : </a:t>
            </a:r>
            <a:r>
              <a:rPr lang="pt-BR" sz="1600" b="1" dirty="0" smtClean="0"/>
              <a:t>á Noite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Bolsa:</a:t>
            </a:r>
            <a:r>
              <a:rPr lang="pt-BR" sz="1600" b="1" dirty="0" smtClean="0"/>
              <a:t>  950,00 + Vale Alimentação + Vale Transporte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Horário:</a:t>
            </a:r>
            <a:r>
              <a:rPr lang="pt-BR" sz="1600" b="1" dirty="0" smtClean="0"/>
              <a:t> 6 h  -  Segunda á Sexta Feira – á combinar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 Setor : </a:t>
            </a:r>
            <a:r>
              <a:rPr lang="pt-BR" sz="1600" b="1" dirty="0" smtClean="0"/>
              <a:t>Marketing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Atividades:  </a:t>
            </a:r>
            <a:r>
              <a:rPr lang="pt-BR" sz="1600" b="1" dirty="0" smtClean="0"/>
              <a:t>Criação de peças publicitárias,gravação e pequenas edições de filmes para conteúdo em redes sociais,peças para campanhas de </a:t>
            </a:r>
            <a:r>
              <a:rPr lang="pt-BR" sz="1600" b="1" dirty="0" err="1" smtClean="0"/>
              <a:t>endomarketing</a:t>
            </a:r>
            <a:r>
              <a:rPr lang="pt-BR" sz="1600" b="1" dirty="0" smtClean="0"/>
              <a:t>, criação de peças para comunicação interna,finalização de peças.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Conhecimentos: </a:t>
            </a:r>
            <a:r>
              <a:rPr lang="pt-BR" b="1" dirty="0" err="1" smtClean="0"/>
              <a:t>Photoshop</a:t>
            </a:r>
            <a:r>
              <a:rPr lang="pt-BR" b="1" dirty="0" smtClean="0"/>
              <a:t> e </a:t>
            </a:r>
            <a:r>
              <a:rPr lang="pt-BR" b="1" dirty="0" err="1" smtClean="0"/>
              <a:t>Illlustrator</a:t>
            </a:r>
            <a:r>
              <a:rPr lang="pt-BR" b="1" dirty="0" smtClean="0"/>
              <a:t>, Adobe</a:t>
            </a:r>
            <a:r>
              <a:rPr lang="pt-BR" b="1" dirty="0" smtClean="0"/>
              <a:t>.</a:t>
            </a:r>
            <a:endParaRPr lang="pt-BR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1600" b="1" dirty="0" smtClean="0"/>
              <a:t>Interessados enviar currículo em anexo para: </a:t>
            </a:r>
            <a:r>
              <a:rPr lang="pt-BR" sz="1600" b="1" u="sng" dirty="0" smtClean="0">
                <a:solidFill>
                  <a:srgbClr val="FF0000"/>
                </a:solidFill>
              </a:rPr>
              <a:t>luciaallservicerh@gmail.com</a:t>
            </a:r>
            <a:r>
              <a:rPr lang="pt-BR" sz="1600" b="1" dirty="0" smtClean="0">
                <a:solidFill>
                  <a:srgbClr val="FF0000"/>
                </a:solidFill>
              </a:rPr>
              <a:t>  </a:t>
            </a:r>
            <a:r>
              <a:rPr lang="pt-BR" sz="1600" b="1" dirty="0" smtClean="0"/>
              <a:t>Colocando no assunto </a:t>
            </a:r>
            <a:r>
              <a:rPr lang="pt-BR" sz="1600" b="1" dirty="0" smtClean="0">
                <a:solidFill>
                  <a:srgbClr val="FF0000"/>
                </a:solidFill>
              </a:rPr>
              <a:t>Criação </a:t>
            </a:r>
            <a:r>
              <a:rPr lang="pt-BR" sz="1600" b="1" dirty="0" smtClean="0">
                <a:solidFill>
                  <a:srgbClr val="FF0000"/>
                </a:solidFill>
              </a:rPr>
              <a:t>Publicitária</a:t>
            </a:r>
          </a:p>
          <a:p>
            <a:endParaRPr lang="pt-BR" sz="1600" b="1" dirty="0" smtClean="0">
              <a:solidFill>
                <a:srgbClr val="FF0000"/>
              </a:solidFill>
            </a:endParaRPr>
          </a:p>
          <a:p>
            <a:r>
              <a:rPr lang="pt-BR" sz="1600" b="1" dirty="0" smtClean="0">
                <a:solidFill>
                  <a:srgbClr val="FF0000"/>
                </a:solidFill>
              </a:rPr>
              <a:t>Nosso </a:t>
            </a:r>
            <a:r>
              <a:rPr lang="pt-BR" sz="1600" b="1" dirty="0" err="1" smtClean="0">
                <a:solidFill>
                  <a:srgbClr val="FF0000"/>
                </a:solidFill>
              </a:rPr>
              <a:t>Instagram</a:t>
            </a:r>
            <a:r>
              <a:rPr lang="pt-BR" sz="1600" b="1" dirty="0" smtClean="0">
                <a:solidFill>
                  <a:srgbClr val="FF0000"/>
                </a:solidFill>
              </a:rPr>
              <a:t> @</a:t>
            </a:r>
            <a:r>
              <a:rPr lang="pt-BR" sz="1600" b="1" dirty="0" err="1" smtClean="0">
                <a:solidFill>
                  <a:srgbClr val="FF0000"/>
                </a:solidFill>
              </a:rPr>
              <a:t>allserviceestagios</a:t>
            </a:r>
            <a:endParaRPr lang="pt-BR" b="1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5286388"/>
            <a:ext cx="3929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u="sng" dirty="0" err="1" smtClean="0"/>
              <a:t>Allservice</a:t>
            </a:r>
            <a:r>
              <a:rPr lang="pt-BR" sz="1200" b="1" u="sng" dirty="0" smtClean="0"/>
              <a:t> Empresarial</a:t>
            </a:r>
          </a:p>
          <a:p>
            <a:r>
              <a:rPr lang="pt-BR" sz="1200" b="1" u="sng" dirty="0" smtClean="0"/>
              <a:t>Aprendizes / Estágios</a:t>
            </a:r>
          </a:p>
          <a:p>
            <a:endParaRPr lang="pt-BR" sz="1200" b="1" u="sng" dirty="0" smtClean="0"/>
          </a:p>
          <a:p>
            <a:r>
              <a:rPr lang="pt-BR" sz="1200" b="1" dirty="0" smtClean="0"/>
              <a:t>Rua: Jaime Benévolo nº 753 – Centro (prox. a AV Domingos Olimpio – Avenida do Carnaval) </a:t>
            </a:r>
          </a:p>
          <a:p>
            <a:r>
              <a:rPr lang="pt-BR" sz="1200" b="1" dirty="0" smtClean="0"/>
              <a:t>3254-6333 - PABX </a:t>
            </a:r>
          </a:p>
          <a:p>
            <a:r>
              <a:rPr lang="pt-BR" sz="1200" b="1" u="sng" dirty="0" smtClean="0"/>
              <a:t>Venha fazer seu cadastro conosco!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Selecionando para Empresa de Grande Porte 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u="sng" dirty="0" smtClean="0">
                <a:solidFill>
                  <a:srgbClr val="FF0000"/>
                </a:solidFill>
              </a:rPr>
              <a:t>Estagiário (a)</a:t>
            </a:r>
          </a:p>
          <a:p>
            <a:r>
              <a:rPr lang="pt-BR" sz="1600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Cursando: </a:t>
            </a:r>
            <a:r>
              <a:rPr lang="pt-BR" sz="1600" b="1" dirty="0" smtClean="0"/>
              <a:t>Administração, Ciências Contábeis, Economia, Direito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Ter cursado pelo menos 50% das disciplinas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Período:  </a:t>
            </a:r>
            <a:r>
              <a:rPr lang="pt-BR" sz="1600" b="1" dirty="0" smtClean="0"/>
              <a:t>Estudando  noite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Bolsa: </a:t>
            </a:r>
            <a:r>
              <a:rPr lang="pt-BR" sz="1600" b="1" dirty="0" smtClean="0"/>
              <a:t>960,00 + Meia Passagem, refeição na empresa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Horário de estágio: </a:t>
            </a:r>
            <a:r>
              <a:rPr lang="pt-BR" sz="1600" b="1" dirty="0" smtClean="0"/>
              <a:t>06h á combinar</a:t>
            </a:r>
          </a:p>
          <a:p>
            <a:r>
              <a:rPr lang="pt-BR" sz="1600" b="1" dirty="0" smtClean="0"/>
              <a:t>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Desejável:</a:t>
            </a:r>
            <a:r>
              <a:rPr lang="pt-BR" sz="1600" b="1" dirty="0" smtClean="0"/>
              <a:t> </a:t>
            </a:r>
            <a:r>
              <a:rPr lang="pt-BR" sz="1600" b="1" smtClean="0"/>
              <a:t>Experiência em </a:t>
            </a:r>
            <a:r>
              <a:rPr lang="pt-BR" sz="1600" b="1" dirty="0" smtClean="0"/>
              <a:t>licitações e contratos públicos. CNH B ou AB, flexibilidade, </a:t>
            </a:r>
            <a:r>
              <a:rPr lang="pt-BR" sz="1600" b="1" dirty="0" err="1" smtClean="0"/>
              <a:t>proatividade</a:t>
            </a:r>
            <a:r>
              <a:rPr lang="pt-BR" sz="1600" b="1" dirty="0" smtClean="0"/>
              <a:t>, organização, pacote </a:t>
            </a:r>
            <a:r>
              <a:rPr lang="pt-BR" sz="1600" b="1" dirty="0" err="1" smtClean="0"/>
              <a:t>office</a:t>
            </a:r>
            <a:r>
              <a:rPr lang="pt-BR" sz="1600" b="1" dirty="0" smtClean="0"/>
              <a:t>, disponibilidade para pequenas viagens e visitas externas.</a:t>
            </a:r>
          </a:p>
          <a:p>
            <a:endParaRPr lang="pt-BR" sz="1600" b="1" dirty="0" smtClean="0"/>
          </a:p>
          <a:p>
            <a:r>
              <a:rPr lang="pt-BR" sz="1600" b="1" dirty="0" smtClean="0">
                <a:solidFill>
                  <a:srgbClr val="FF0000"/>
                </a:solidFill>
              </a:rPr>
              <a:t>Atividades: </a:t>
            </a:r>
            <a:r>
              <a:rPr lang="pt-BR" sz="1600" b="1" dirty="0" smtClean="0"/>
              <a:t>Acompanhar e buscar publicações de editais e resultados, preparar documentação de editais, preencher relatórios de licitações, acompanhar vencimentos das certidões e renovações, atender clientes e fornecedores, elaborar relatórios e propostas comerciais, envio de documentos a clientes e parceiros, prestar assistência a gerencia.</a:t>
            </a:r>
            <a:endParaRPr lang="pt-BR" sz="1600" b="1" dirty="0" smtClean="0">
              <a:solidFill>
                <a:srgbClr val="FF0000"/>
              </a:solidFill>
            </a:endParaRPr>
          </a:p>
          <a:p>
            <a:endParaRPr lang="pt-BR" sz="1600" b="1" dirty="0" smtClean="0">
              <a:solidFill>
                <a:srgbClr val="FF0000"/>
              </a:solidFill>
            </a:endParaRPr>
          </a:p>
          <a:p>
            <a:r>
              <a:rPr lang="pt-BR" sz="1400" b="1" dirty="0" smtClean="0"/>
              <a:t>Interessados enviar currículo em anexo para: </a:t>
            </a:r>
            <a:r>
              <a:rPr lang="pt-BR" sz="1400" b="1" u="sng" dirty="0" smtClean="0">
                <a:solidFill>
                  <a:srgbClr val="FF0000"/>
                </a:solidFill>
              </a:rPr>
              <a:t>allservicecurriculos@yahoo.com</a:t>
            </a:r>
            <a:r>
              <a:rPr lang="pt-BR" sz="1400" b="1" dirty="0" smtClean="0">
                <a:solidFill>
                  <a:srgbClr val="FF0000"/>
                </a:solidFill>
              </a:rPr>
              <a:t> </a:t>
            </a:r>
            <a:r>
              <a:rPr lang="pt-BR" sz="1400" b="1" dirty="0" smtClean="0"/>
              <a:t>Colocando </a:t>
            </a:r>
            <a:r>
              <a:rPr lang="pt-BR" sz="1400" b="1" u="sng" dirty="0" smtClean="0">
                <a:solidFill>
                  <a:srgbClr val="FF0000"/>
                </a:solidFill>
              </a:rPr>
              <a:t>o nome do curso </a:t>
            </a:r>
            <a:r>
              <a:rPr lang="pt-BR" sz="1400" b="1" dirty="0" smtClean="0"/>
              <a:t>no assunto.</a:t>
            </a:r>
          </a:p>
          <a:p>
            <a:endParaRPr lang="pt-BR" sz="1400" b="1" dirty="0" smtClean="0"/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Estamos Pré Selecionando para HOSPITAL  - SETOR CONTAS MÉDICAS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VAGAS DE ESTÁGIO</a:t>
            </a:r>
          </a:p>
          <a:p>
            <a:r>
              <a:rPr lang="pt-BR" sz="2000" b="1" u="sng" dirty="0" smtClean="0">
                <a:solidFill>
                  <a:srgbClr val="3333FF"/>
                </a:solidFill>
              </a:rPr>
              <a:t>CURSANDO  ADMINISTRAÇÃO,PROCESSOS GERENCIAIS, TÉCNICO DE ADMINISTRAÇÃO</a:t>
            </a: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SEXO MASCULINO E FEMININO</a:t>
            </a: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ESTUDAR Á NOITE OU </a:t>
            </a:r>
            <a:r>
              <a:rPr lang="pt-BR" sz="2000" b="1" u="sng" dirty="0" smtClean="0">
                <a:solidFill>
                  <a:srgbClr val="FF0000"/>
                </a:solidFill>
              </a:rPr>
              <a:t>TARDE</a:t>
            </a:r>
            <a:endParaRPr lang="pt-BR" sz="2000" b="1" u="sng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rgbClr val="3333FF"/>
                </a:solidFill>
              </a:rPr>
              <a:t>BOLSA:  </a:t>
            </a:r>
            <a:r>
              <a:rPr lang="pt-BR" sz="2000" b="1" dirty="0" smtClean="0">
                <a:solidFill>
                  <a:srgbClr val="3333FF"/>
                </a:solidFill>
              </a:rPr>
              <a:t>900,00 </a:t>
            </a:r>
            <a:r>
              <a:rPr lang="pt-BR" sz="2000" b="1" dirty="0" smtClean="0">
                <a:solidFill>
                  <a:srgbClr val="3333FF"/>
                </a:solidFill>
              </a:rPr>
              <a:t>+ MEIA PASSAGEM + VALE REFEIÇÃO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05 H – A COMBINAR de segunda á sábado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ATIVIDADES: </a:t>
            </a:r>
            <a:r>
              <a:rPr lang="pt-BR" sz="2000" b="1" dirty="0" smtClean="0">
                <a:solidFill>
                  <a:srgbClr val="3333FF"/>
                </a:solidFill>
              </a:rPr>
              <a:t>CONTROLE E CONFERÊNCIA CONTAS MÉDICAS,CONFERE AS GLOSAS MÉDICAS NO FATURAMENTO,CONFERIR NOTAS FISCAIS, EMISSÃO DE BOLETOS, CONFERÊNCIA DE PROCESSOS</a:t>
            </a:r>
            <a:r>
              <a:rPr lang="pt-BR" sz="2000" b="1" dirty="0" smtClean="0">
                <a:solidFill>
                  <a:srgbClr val="3333FF"/>
                </a:solidFill>
              </a:rPr>
              <a:t>.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rgbClr val="FF0000"/>
                </a:solidFill>
              </a:rPr>
              <a:t>INTERESSADOS enviar currículos para </a:t>
            </a:r>
            <a:r>
              <a:rPr lang="pt-BR" sz="2000" b="1" dirty="0" smtClean="0">
                <a:solidFill>
                  <a:srgbClr val="FF0000"/>
                </a:solidFill>
                <a:hlinkClick r:id="rId4"/>
              </a:rPr>
              <a:t>luciaallservicerh@gmail.com</a:t>
            </a:r>
            <a:r>
              <a:rPr lang="pt-BR" sz="2000" b="1" dirty="0" smtClean="0">
                <a:solidFill>
                  <a:srgbClr val="FF0000"/>
                </a:solidFill>
              </a:rPr>
              <a:t>, no assunto colocar  AUX. CONTÁS MÉDICAS</a:t>
            </a:r>
            <a:r>
              <a:rPr lang="pt-BR" sz="2000" b="1" dirty="0" smtClean="0">
                <a:solidFill>
                  <a:srgbClr val="FF0000"/>
                </a:solidFill>
              </a:rPr>
              <a:t>.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rgbClr val="FF0000"/>
                </a:solidFill>
              </a:rPr>
              <a:t>Nosso </a:t>
            </a:r>
            <a:r>
              <a:rPr lang="pt-BR" sz="2000" b="1" dirty="0" err="1" smtClean="0">
                <a:solidFill>
                  <a:srgbClr val="FF0000"/>
                </a:solidFill>
              </a:rPr>
              <a:t>Instagram</a:t>
            </a:r>
            <a:r>
              <a:rPr lang="pt-BR" sz="2000" b="1" dirty="0" smtClean="0">
                <a:solidFill>
                  <a:srgbClr val="FF0000"/>
                </a:solidFill>
              </a:rPr>
              <a:t> : @</a:t>
            </a:r>
            <a:r>
              <a:rPr lang="pt-BR" sz="2000" b="1" dirty="0" err="1" smtClean="0">
                <a:solidFill>
                  <a:srgbClr val="FF0000"/>
                </a:solidFill>
              </a:rPr>
              <a:t>allserviceestagios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3333FF"/>
              </a:solidFill>
            </a:endParaRPr>
          </a:p>
          <a:p>
            <a:r>
              <a:rPr lang="pt-BR" sz="2000" b="1" dirty="0" smtClean="0"/>
              <a:t>Allservice Empresarial</a:t>
            </a:r>
          </a:p>
          <a:p>
            <a:r>
              <a:rPr lang="pt-BR" sz="2000" b="1" dirty="0" smtClean="0"/>
              <a:t>Estágios/Aprendiz/</a:t>
            </a:r>
            <a:r>
              <a:rPr lang="pt-BR" sz="2000" b="1" dirty="0" err="1" smtClean="0"/>
              <a:t>Info</a:t>
            </a:r>
            <a:endParaRPr lang="pt-BR" sz="1600" b="1" dirty="0" smtClean="0"/>
          </a:p>
          <a:p>
            <a:endParaRPr lang="pt-BR" sz="1600" b="1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714612" y="5143512"/>
            <a:ext cx="392905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ALLSERVICE  DIGITAL   -    SELECIONA  -   ESTAGIÁRIOS(AS)</a:t>
            </a:r>
          </a:p>
          <a:p>
            <a:endParaRPr lang="pt-BR" sz="2000" b="1" dirty="0" smtClean="0">
              <a:solidFill>
                <a:srgbClr val="0000FF"/>
              </a:solidFill>
            </a:endParaRPr>
          </a:p>
          <a:p>
            <a:r>
              <a:rPr lang="pt-BR" sz="2000" b="1" dirty="0" smtClean="0">
                <a:solidFill>
                  <a:srgbClr val="0000FF"/>
                </a:solidFill>
              </a:rPr>
              <a:t>VAGA PARA AUXILIAR  RECURSOS HUMANOS</a:t>
            </a:r>
          </a:p>
          <a:p>
            <a:r>
              <a:rPr lang="pt-BR" sz="2000" b="1" dirty="0" smtClean="0">
                <a:solidFill>
                  <a:srgbClr val="0000FF"/>
                </a:solidFill>
              </a:rPr>
              <a:t>CURSANDO:  RECURSOS HUMANOS</a:t>
            </a:r>
          </a:p>
          <a:p>
            <a:r>
              <a:rPr lang="pt-BR" sz="2000" b="1" dirty="0" smtClean="0">
                <a:solidFill>
                  <a:srgbClr val="0000FF"/>
                </a:solidFill>
              </a:rPr>
              <a:t>CARGA HORÁRIA: 06 H Á COMBINAR</a:t>
            </a:r>
          </a:p>
          <a:p>
            <a:r>
              <a:rPr lang="pt-BR" sz="2000" b="1" dirty="0" smtClean="0">
                <a:solidFill>
                  <a:srgbClr val="0000FF"/>
                </a:solidFill>
              </a:rPr>
              <a:t>SEXO: INDIFERENTE</a:t>
            </a:r>
          </a:p>
          <a:p>
            <a:r>
              <a:rPr lang="pt-BR" sz="2000" b="1" dirty="0" smtClean="0">
                <a:solidFill>
                  <a:srgbClr val="0000FF"/>
                </a:solidFill>
              </a:rPr>
              <a:t>BOLSA: 850,00 + MEIA PASSAGEM </a:t>
            </a:r>
          </a:p>
          <a:p>
            <a:r>
              <a:rPr lang="pt-BR" sz="2000" b="1" dirty="0" smtClean="0">
                <a:solidFill>
                  <a:srgbClr val="0000FF"/>
                </a:solidFill>
              </a:rPr>
              <a:t>ATIVIDADES:  Auxiliar no recrutamento,seleção,triagem de currículos,treinamento</a:t>
            </a:r>
          </a:p>
          <a:p>
            <a:r>
              <a:rPr lang="pt-BR" sz="2000" b="1" smtClean="0">
                <a:solidFill>
                  <a:srgbClr val="0000FF"/>
                </a:solidFill>
              </a:rPr>
              <a:t>E avaliação.</a:t>
            </a:r>
            <a:endParaRPr lang="pt-BR" sz="2000" b="1" dirty="0" smtClean="0">
              <a:solidFill>
                <a:srgbClr val="0000FF"/>
              </a:solidFill>
            </a:endParaRPr>
          </a:p>
          <a:p>
            <a:endParaRPr lang="pt-BR" sz="2000" b="1" dirty="0" smtClean="0">
              <a:solidFill>
                <a:srgbClr val="0000FF"/>
              </a:solidFill>
            </a:endParaRPr>
          </a:p>
          <a:p>
            <a:r>
              <a:rPr lang="pt-BR" b="1" dirty="0" smtClean="0">
                <a:solidFill>
                  <a:srgbClr val="0000FF"/>
                </a:solidFill>
              </a:rPr>
              <a:t>Interessados enviar currículo em anexo para: </a:t>
            </a:r>
            <a:r>
              <a:rPr lang="pt-BR" b="1" u="sng" dirty="0" smtClean="0">
                <a:solidFill>
                  <a:srgbClr val="CC00FF"/>
                </a:solidFill>
              </a:rPr>
              <a:t> </a:t>
            </a:r>
            <a:r>
              <a:rPr lang="pt-BR" b="1" u="sng" dirty="0" smtClean="0">
                <a:solidFill>
                  <a:srgbClr val="006600"/>
                </a:solidFill>
              </a:rPr>
              <a:t>vagasallservice@gmail.com</a:t>
            </a:r>
            <a:r>
              <a:rPr lang="pt-BR" b="1" dirty="0" smtClean="0">
                <a:solidFill>
                  <a:srgbClr val="CC00FF"/>
                </a:solidFill>
              </a:rPr>
              <a:t> </a:t>
            </a:r>
            <a:r>
              <a:rPr lang="pt-BR" b="1" dirty="0" smtClean="0">
                <a:solidFill>
                  <a:srgbClr val="0000FF"/>
                </a:solidFill>
              </a:rPr>
              <a:t>Colocando no assunto </a:t>
            </a:r>
            <a:r>
              <a:rPr lang="pt-BR" b="1" dirty="0" smtClean="0">
                <a:solidFill>
                  <a:srgbClr val="006600"/>
                </a:solidFill>
              </a:rPr>
              <a:t>AUX. RH</a:t>
            </a:r>
          </a:p>
          <a:p>
            <a:endParaRPr lang="pt-BR" b="1" dirty="0" smtClean="0">
              <a:solidFill>
                <a:srgbClr val="0000FF"/>
              </a:solidFill>
            </a:endParaRPr>
          </a:p>
          <a:p>
            <a:endParaRPr lang="pt-BR" b="1" dirty="0" smtClean="0">
              <a:solidFill>
                <a:srgbClr val="0000FF"/>
              </a:solidFill>
            </a:endParaRPr>
          </a:p>
          <a:p>
            <a:endParaRPr lang="pt-BR" b="1" dirty="0" smtClean="0">
              <a:solidFill>
                <a:srgbClr val="0000FF"/>
              </a:solidFill>
            </a:endParaRPr>
          </a:p>
          <a:p>
            <a:endParaRPr lang="pt-BR" b="1" dirty="0" smtClean="0">
              <a:solidFill>
                <a:srgbClr val="008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786051" y="471488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3" name="Imagem 12" descr="5372c9e4a44e56bab560c3164867ff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572008"/>
            <a:ext cx="3429000" cy="228599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r>
              <a:rPr lang="pt-BR" sz="1400" b="1" u="sng" dirty="0" err="1" smtClean="0"/>
              <a:t>Allservice</a:t>
            </a:r>
            <a:r>
              <a:rPr lang="pt-BR" sz="1400" b="1" u="sng" dirty="0" smtClean="0"/>
              <a:t> Empresarial</a:t>
            </a:r>
          </a:p>
          <a:p>
            <a:r>
              <a:rPr lang="pt-BR" sz="1400" b="1" u="sng" dirty="0" smtClean="0"/>
              <a:t>Aprendizes </a:t>
            </a:r>
            <a:r>
              <a:rPr lang="pt-BR" sz="1400" b="1" u="sng" smtClean="0"/>
              <a:t>/ Estágios</a:t>
            </a:r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Selecionando para Empresa </a:t>
            </a:r>
            <a:r>
              <a:rPr lang="pt-BR" sz="2000" b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Cliente  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0000"/>
                </a:solidFill>
              </a:rPr>
              <a:t>Estagiário (a) 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/>
              <a:t>Cursando:  Publicidade,Marketing,Design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Período:  Estudando á Noite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Bolsa: 900,00 + meia passagem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Duas Vagas 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Carga Horária: 08 ás 14h  </a:t>
            </a:r>
          </a:p>
          <a:p>
            <a:r>
              <a:rPr lang="pt-BR" sz="2000" b="1" dirty="0" smtClean="0"/>
              <a:t>ATIVIDADES</a:t>
            </a:r>
            <a:r>
              <a:rPr lang="pt-BR" sz="2000" b="1" dirty="0" smtClean="0">
                <a:solidFill>
                  <a:srgbClr val="FF0000"/>
                </a:solidFill>
              </a:rPr>
              <a:t>: Auxiliar na elaboração de campanhas e peças publicitárias,auxiliar na criação e produção e exibição na mídia, auxiliar na criação de projetos de comunicação visual, auxiliar na criação gráfica .  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Interessados enviar currículo em anexo para: </a:t>
            </a:r>
            <a:r>
              <a:rPr lang="pt-BR" b="1" u="sng" dirty="0" smtClean="0"/>
              <a:t>luciaallservicerh@gmail.com</a:t>
            </a:r>
            <a:r>
              <a:rPr lang="pt-BR" b="1" u="sng" dirty="0" smtClean="0">
                <a:solidFill>
                  <a:srgbClr val="FF0000"/>
                </a:solidFill>
              </a:rPr>
              <a:t>, no assunto </a:t>
            </a:r>
          </a:p>
          <a:p>
            <a:r>
              <a:rPr lang="pt-BR" b="1" u="sng" dirty="0" smtClean="0"/>
              <a:t>Colocar Estagiário(A).Marketing</a:t>
            </a:r>
          </a:p>
          <a:p>
            <a:endParaRPr lang="pt-BR" b="1" u="sng" dirty="0" smtClean="0"/>
          </a:p>
          <a:p>
            <a:endParaRPr lang="pt-BR" b="1" u="sng" dirty="0" smtClean="0">
              <a:solidFill>
                <a:srgbClr val="FF0000"/>
              </a:solidFill>
            </a:endParaRPr>
          </a:p>
          <a:p>
            <a:endParaRPr lang="pt-BR" b="1" dirty="0" smtClean="0"/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71470" y="5143512"/>
            <a:ext cx="39290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sz="1200" b="1" u="sng" dirty="0" smtClean="0"/>
          </a:p>
          <a:p>
            <a:r>
              <a:rPr lang="pt-BR" sz="1600" b="1" u="sng" dirty="0" smtClean="0"/>
              <a:t>Nosso </a:t>
            </a:r>
            <a:r>
              <a:rPr lang="pt-BR" sz="1600" b="1" u="sng" dirty="0" err="1" smtClean="0"/>
              <a:t>Instagram</a:t>
            </a:r>
            <a:r>
              <a:rPr lang="pt-BR" sz="1600" b="1" u="sng" dirty="0" smtClean="0"/>
              <a:t> : @</a:t>
            </a:r>
            <a:r>
              <a:rPr lang="pt-BR" sz="1600" b="1" u="sng" dirty="0" err="1" smtClean="0"/>
              <a:t>allserviceestagios</a:t>
            </a:r>
            <a:endParaRPr lang="pt-BR" sz="1600" b="1" u="sng" dirty="0" smtClean="0"/>
          </a:p>
          <a:p>
            <a:pPr>
              <a:buFont typeface="Arial" pitchFamily="34" charset="0"/>
              <a:buChar char="•"/>
            </a:pPr>
            <a:endParaRPr lang="pt-BR" sz="12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Selecionando para </a:t>
            </a:r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Empresa Cliente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3333FF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0000"/>
                </a:solidFill>
              </a:rPr>
              <a:t>Estagiário (a) 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rgbClr val="FF0000"/>
                </a:solidFill>
              </a:rPr>
              <a:t>Cursando: </a:t>
            </a:r>
            <a:r>
              <a:rPr lang="pt-BR" sz="2000" b="1" dirty="0" smtClean="0"/>
              <a:t>Técnico de Enfermagem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Á partir do </a:t>
            </a:r>
            <a:r>
              <a:rPr lang="pt-BR" sz="2000" b="1" dirty="0" smtClean="0">
                <a:solidFill>
                  <a:srgbClr val="FF0000"/>
                </a:solidFill>
              </a:rPr>
              <a:t>1º </a:t>
            </a:r>
            <a:r>
              <a:rPr lang="pt-BR" sz="2000" b="1" smtClean="0">
                <a:solidFill>
                  <a:srgbClr val="FF0000"/>
                </a:solidFill>
              </a:rPr>
              <a:t>semestre </a:t>
            </a:r>
            <a:endParaRPr lang="pt-BR" sz="2000" b="1" smtClean="0">
              <a:solidFill>
                <a:srgbClr val="FF0000"/>
              </a:solidFill>
            </a:endParaRPr>
          </a:p>
          <a:p>
            <a:r>
              <a:rPr lang="pt-BR" sz="2000" b="1" smtClean="0">
                <a:solidFill>
                  <a:srgbClr val="FF0000"/>
                </a:solidFill>
              </a:rPr>
              <a:t>Período:   Estudar  </a:t>
            </a:r>
            <a:r>
              <a:rPr lang="pt-BR" sz="2000" b="1" smtClean="0">
                <a:solidFill>
                  <a:srgbClr val="FF0000"/>
                </a:solidFill>
              </a:rPr>
              <a:t>TARDE ou NOITE</a:t>
            </a:r>
            <a:endParaRPr lang="pt-BR" sz="2000" b="1" smtClean="0"/>
          </a:p>
          <a:p>
            <a:r>
              <a:rPr lang="pt-BR" sz="2000" b="1" smtClean="0">
                <a:solidFill>
                  <a:srgbClr val="FF0000"/>
                </a:solidFill>
              </a:rPr>
              <a:t>Bolsa</a:t>
            </a:r>
            <a:r>
              <a:rPr lang="pt-BR" sz="2000" b="1" dirty="0" smtClean="0">
                <a:solidFill>
                  <a:srgbClr val="FF0000"/>
                </a:solidFill>
              </a:rPr>
              <a:t>: </a:t>
            </a:r>
            <a:r>
              <a:rPr lang="pt-BR" sz="2000" b="1" dirty="0" smtClean="0"/>
              <a:t>800,00 + Passagem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Horário: </a:t>
            </a:r>
            <a:r>
              <a:rPr lang="pt-BR" sz="2000" b="1" dirty="0" smtClean="0"/>
              <a:t> 05h diárias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Atividades: </a:t>
            </a:r>
            <a:r>
              <a:rPr lang="pt-BR" sz="2000" b="1" dirty="0" smtClean="0"/>
              <a:t>Atendimento ao Paciente,Confirmação de atendimento,preenchimento de guias,cadastramento de paciente, encaminhar os pacientes para sala de exames,</a:t>
            </a:r>
          </a:p>
          <a:p>
            <a:r>
              <a:rPr lang="pt-BR" sz="2000" b="1" dirty="0" smtClean="0"/>
              <a:t>Acolhimento.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Interessados enviar currículo em anexo para: </a:t>
            </a:r>
            <a:r>
              <a:rPr lang="pt-BR" b="1" u="sng" dirty="0" smtClean="0">
                <a:solidFill>
                  <a:srgbClr val="FF0000"/>
                </a:solidFill>
              </a:rPr>
              <a:t>luciaallservicerh@gmail.com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/>
              <a:t>Colocando </a:t>
            </a:r>
            <a:r>
              <a:rPr lang="pt-BR" b="1" dirty="0" smtClean="0">
                <a:solidFill>
                  <a:srgbClr val="FF0000"/>
                </a:solidFill>
              </a:rPr>
              <a:t>Técnico de enfermagem </a:t>
            </a:r>
            <a:r>
              <a:rPr lang="pt-BR" b="1" dirty="0" smtClean="0"/>
              <a:t>no assunto. </a:t>
            </a:r>
          </a:p>
          <a:p>
            <a:endParaRPr lang="pt-BR" sz="1600" b="1" smtClean="0"/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71470" y="5143512"/>
            <a:ext cx="3929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ALLSERVICE ESTÁGIOS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PRE SELECIONANDO PARA EMPRESA CLIENTE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0000"/>
                </a:solidFill>
              </a:rPr>
              <a:t>Estagiário(a)  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rgbClr val="FF0000"/>
                </a:solidFill>
              </a:rPr>
              <a:t>Cursando: </a:t>
            </a:r>
            <a:r>
              <a:rPr lang="pt-BR" sz="2000" b="1" dirty="0" smtClean="0"/>
              <a:t>cursando ensino médio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Á partir do </a:t>
            </a:r>
            <a:r>
              <a:rPr lang="pt-BR" sz="2000" b="1" dirty="0" smtClean="0"/>
              <a:t>1º ou 2º ano ou 3º ano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Idade</a:t>
            </a:r>
            <a:r>
              <a:rPr lang="pt-BR" sz="2000" b="1" dirty="0" smtClean="0"/>
              <a:t>: a partir do 16 anos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Bolsa : </a:t>
            </a:r>
            <a:r>
              <a:rPr lang="pt-BR" sz="2000" b="1" dirty="0" smtClean="0"/>
              <a:t>500,00 + Meia Passagem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Horário:  </a:t>
            </a:r>
            <a:r>
              <a:rPr lang="pt-BR" sz="2000" b="1" dirty="0" smtClean="0"/>
              <a:t> – 04 h diárias de seg. á sexta feira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Atividades: </a:t>
            </a:r>
            <a:r>
              <a:rPr lang="pt-BR" sz="2000" b="1" dirty="0" smtClean="0"/>
              <a:t>Administrativas</a:t>
            </a:r>
          </a:p>
          <a:p>
            <a:endParaRPr lang="pt-BR" sz="2000" b="1" dirty="0" smtClean="0">
              <a:solidFill>
                <a:srgbClr val="00B050"/>
              </a:solidFill>
            </a:endParaRPr>
          </a:p>
          <a:p>
            <a:r>
              <a:rPr lang="pt-BR" sz="2000" b="1" dirty="0" smtClean="0"/>
              <a:t>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Interessados enviar currículo em anexo para: </a:t>
            </a:r>
            <a:r>
              <a:rPr lang="pt-BR" b="1" u="sng" dirty="0" smtClean="0">
                <a:solidFill>
                  <a:srgbClr val="FF0000"/>
                </a:solidFill>
              </a:rPr>
              <a:t>luciaallservicerh@gmail.com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/>
              <a:t>Colocando </a:t>
            </a:r>
            <a:r>
              <a:rPr lang="pt-BR" b="1" dirty="0" smtClean="0">
                <a:solidFill>
                  <a:srgbClr val="FF0000"/>
                </a:solidFill>
              </a:rPr>
              <a:t>ESTAGIO ENSINO MÉDIO/ADM </a:t>
            </a:r>
            <a:r>
              <a:rPr lang="pt-BR" b="1" dirty="0" smtClean="0"/>
              <a:t>no assunto. </a:t>
            </a:r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71470" y="6000768"/>
            <a:ext cx="39290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sz="1200" b="1" u="sng" dirty="0" smtClean="0"/>
          </a:p>
          <a:p>
            <a:endParaRPr lang="pt-BR" sz="12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PRÉ SELECIONANDO PARA EMPRESA CLIENTE  – VAGA CLT	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0000"/>
                </a:solidFill>
              </a:rPr>
              <a:t>VAGA – CLT – ASSISTENTE CONTÁBIL</a:t>
            </a:r>
          </a:p>
          <a:p>
            <a:r>
              <a:rPr lang="pt-BR" sz="2000" b="1" dirty="0" smtClean="0"/>
              <a:t>GRADUADO OU GRADUANDO EM CIÊNCIAS CONTÁBEIS</a:t>
            </a:r>
          </a:p>
          <a:p>
            <a:r>
              <a:rPr lang="pt-BR" sz="2000" b="1" dirty="0" smtClean="0"/>
              <a:t>HABILIDADE COM EXCEL</a:t>
            </a:r>
          </a:p>
          <a:p>
            <a:r>
              <a:rPr lang="pt-BR" sz="2000" b="1" dirty="0" smtClean="0"/>
              <a:t>CONHECIMENTO DO SISTEMA FORTES AC</a:t>
            </a:r>
          </a:p>
          <a:p>
            <a:endParaRPr lang="pt-BR" sz="2000" b="1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EXPERIÊNCIA NA ÁREA CONTÁBIL</a:t>
            </a:r>
          </a:p>
          <a:p>
            <a:r>
              <a:rPr lang="pt-BR" sz="2000" b="1" dirty="0" smtClean="0"/>
              <a:t>JORNADA DE TRABALHO: DE SEGUNDA  Á SEXTA FEIRA</a:t>
            </a:r>
          </a:p>
          <a:p>
            <a:r>
              <a:rPr lang="pt-BR" sz="2000" b="1" dirty="0" smtClean="0"/>
              <a:t>BENEFÍCIOS: VALE TRANSPORTE+VALE ALIMENTAÇÃO</a:t>
            </a:r>
          </a:p>
          <a:p>
            <a:r>
              <a:rPr lang="pt-BR" sz="2000" b="1" dirty="0" smtClean="0"/>
              <a:t>REMUNERAÇÃO: Á COMBINAR</a:t>
            </a:r>
          </a:p>
          <a:p>
            <a:r>
              <a:rPr lang="pt-BR" sz="2000" b="1" dirty="0" smtClean="0"/>
              <a:t>LOCAL DE TRABALHO: CIDADE DOS FUNCIONÁRIOS</a:t>
            </a:r>
          </a:p>
          <a:p>
            <a:endParaRPr lang="pt-BR" sz="2000" b="1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PRINCIPAIS ATIVIDADES:</a:t>
            </a:r>
          </a:p>
          <a:p>
            <a:r>
              <a:rPr lang="pt-BR" sz="2000" b="1" dirty="0" smtClean="0"/>
              <a:t>LANÇAMENTOS,CLASSIFICAÇÃO E CONCILIAÇÃO CONTÁBIL,ANÁLISE DE BALANCETES,FECHAMENTO DE BALANÇOS,ENVIO DE DECLARAÇÕES(DEFIS,IBGE,SPED ECD E SPED ECF)APURAÇÃO E EMISSÃO DE IMPOSTOS LUCRO REAL ETC............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Interessados enviar currículo em anexo para: </a:t>
            </a:r>
            <a:r>
              <a:rPr lang="pt-BR" b="1" dirty="0" smtClean="0">
                <a:solidFill>
                  <a:srgbClr val="FF0000"/>
                </a:solidFill>
              </a:rPr>
              <a:t>luciaallservicerh@gmail.com  </a:t>
            </a:r>
            <a:r>
              <a:rPr lang="pt-BR" b="1" dirty="0" smtClean="0"/>
              <a:t>colocando  no assunto </a:t>
            </a:r>
            <a:r>
              <a:rPr lang="pt-BR" b="1" dirty="0" smtClean="0">
                <a:solidFill>
                  <a:srgbClr val="FF0000"/>
                </a:solidFill>
              </a:rPr>
              <a:t>CLT - CONTÁBIL</a:t>
            </a:r>
            <a:endParaRPr lang="pt-BR" sz="1600" b="1" dirty="0" smtClean="0">
              <a:solidFill>
                <a:srgbClr val="FF0000"/>
              </a:solidFill>
            </a:endParaRPr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542928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0" y="857232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71470" y="900997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00298" y="1500174"/>
            <a:ext cx="592935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pt-BR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PARA PARTICIPAR DE NOSSAS       VAGAS  DO PROGRAMA APRENDIZ E ESTÁGIO ENVIAR SEU CURRÍCULO PARA NOSSO EMAIL:</a:t>
            </a:r>
          </a:p>
          <a:p>
            <a:r>
              <a:rPr lang="pt-BR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pt-BR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hlinkClick r:id="rId3"/>
              </a:rPr>
              <a:t>luciaallservicerh@gmail.com</a:t>
            </a:r>
            <a:endParaRPr lang="pt-BR" sz="32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pt-BR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    Nosso </a:t>
            </a:r>
            <a:r>
              <a:rPr lang="pt-BR" sz="3200" b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Instagram</a:t>
            </a:r>
            <a:r>
              <a:rPr lang="pt-BR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@</a:t>
            </a:r>
            <a:r>
              <a:rPr lang="pt-BR" sz="3200" b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allserviceestagios </a:t>
            </a:r>
            <a:endParaRPr lang="pt-BR" sz="32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pt-BR" sz="28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ALLSERVICE EMPRESARIAL</a:t>
            </a:r>
          </a:p>
          <a:p>
            <a:r>
              <a:rPr lang="pt-BR" sz="28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APRENDIZ  -  ESTÁGIO  -  INFO</a:t>
            </a:r>
          </a:p>
          <a:p>
            <a:r>
              <a:rPr lang="pt-BR" sz="28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9.9902-4773 – 9.9986-1398</a:t>
            </a:r>
          </a:p>
          <a:p>
            <a:endParaRPr lang="pt-BR" sz="32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pt-BR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3333FF"/>
                </a:solidFill>
              </a:rPr>
              <a:t> </a:t>
            </a:r>
            <a:endParaRPr lang="pt-BR" sz="32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3333FF"/>
              </a:solidFill>
            </a:endParaRPr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4"/>
          <a:srcRect l="5859" t="11719" r="3320" b="9179"/>
          <a:stretch>
            <a:fillRect/>
          </a:stretch>
        </p:blipFill>
        <p:spPr bwMode="auto">
          <a:xfrm>
            <a:off x="285720" y="2571744"/>
            <a:ext cx="2214578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0" y="1071546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71470" y="5143512"/>
            <a:ext cx="392905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r>
              <a:rPr lang="pt-BR" sz="12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ALLSERVICE ESTÁGIOS</a:t>
            </a:r>
          </a:p>
          <a:p>
            <a:endParaRPr lang="pt-BR" sz="12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12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2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INSTAGRAM</a:t>
            </a:r>
          </a:p>
          <a:p>
            <a:endParaRPr lang="pt-BR" sz="12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2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@</a:t>
            </a:r>
            <a:r>
              <a:rPr lang="pt-BR" sz="1200" b="1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allserviceestagios</a:t>
            </a:r>
            <a:endParaRPr lang="pt-BR" sz="12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1200" b="1" u="sng" dirty="0" smtClean="0"/>
          </a:p>
          <a:p>
            <a:endParaRPr lang="pt-BR" sz="12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SELECIONANDO PARA EMPRESA CLIENTE – LOCALIZADA NA ALDEOTA </a:t>
            </a: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u="sng" dirty="0" smtClean="0">
              <a:solidFill>
                <a:srgbClr val="00B050"/>
              </a:solidFill>
            </a:endParaRPr>
          </a:p>
          <a:p>
            <a:endParaRPr lang="pt-BR" b="1" u="sng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CURSANDO:  </a:t>
            </a:r>
            <a:r>
              <a:rPr lang="pt-BR" b="1" dirty="0" smtClean="0">
                <a:solidFill>
                  <a:srgbClr val="FF0000"/>
                </a:solidFill>
              </a:rPr>
              <a:t>GESTÃO DE RECURSOS HUMANOS</a:t>
            </a:r>
          </a:p>
          <a:p>
            <a:r>
              <a:rPr lang="pt-BR" b="1" dirty="0" smtClean="0"/>
              <a:t>A PARTIR DO: </a:t>
            </a:r>
            <a:r>
              <a:rPr lang="pt-BR" b="1" dirty="0" smtClean="0">
                <a:solidFill>
                  <a:srgbClr val="FF0000"/>
                </a:solidFill>
              </a:rPr>
              <a:t>1º SEMESTRE</a:t>
            </a:r>
          </a:p>
          <a:p>
            <a:r>
              <a:rPr lang="pt-BR" b="1" dirty="0" smtClean="0"/>
              <a:t>SEXO:</a:t>
            </a:r>
            <a:r>
              <a:rPr lang="pt-BR" b="1" dirty="0" smtClean="0">
                <a:solidFill>
                  <a:srgbClr val="FF0000"/>
                </a:solidFill>
              </a:rPr>
              <a:t> INDIFERENTE</a:t>
            </a:r>
          </a:p>
          <a:p>
            <a:r>
              <a:rPr lang="pt-BR" b="1" dirty="0" smtClean="0"/>
              <a:t>BOLSA: </a:t>
            </a:r>
            <a:r>
              <a:rPr lang="pt-BR" b="1" dirty="0" smtClean="0">
                <a:solidFill>
                  <a:srgbClr val="FF0000"/>
                </a:solidFill>
              </a:rPr>
              <a:t>850,00 + VALE TRANSPORTE + VALE REFEIÇÃO</a:t>
            </a:r>
          </a:p>
          <a:p>
            <a:r>
              <a:rPr lang="pt-BR" b="1" dirty="0" smtClean="0"/>
              <a:t>05 HORAS: – </a:t>
            </a:r>
            <a:r>
              <a:rPr lang="pt-BR" b="1" dirty="0" smtClean="0">
                <a:solidFill>
                  <a:srgbClr val="FF0000"/>
                </a:solidFill>
              </a:rPr>
              <a:t>A COMBINAR</a:t>
            </a:r>
          </a:p>
          <a:p>
            <a:r>
              <a:rPr lang="pt-BR" b="1" dirty="0" smtClean="0"/>
              <a:t>IDADE: </a:t>
            </a:r>
            <a:r>
              <a:rPr lang="pt-BR" b="1" dirty="0" smtClean="0">
                <a:solidFill>
                  <a:srgbClr val="FF0000"/>
                </a:solidFill>
              </a:rPr>
              <a:t>A PARTIR DE 18 ANOS</a:t>
            </a:r>
          </a:p>
          <a:p>
            <a:r>
              <a:rPr lang="pt-BR" b="1" dirty="0" smtClean="0"/>
              <a:t>ESTUDAR</a:t>
            </a:r>
            <a:r>
              <a:rPr lang="pt-BR" b="1" smtClean="0"/>
              <a:t>: </a:t>
            </a:r>
            <a:r>
              <a:rPr lang="pt-BR" b="1" smtClean="0">
                <a:solidFill>
                  <a:srgbClr val="FF0000"/>
                </a:solidFill>
              </a:rPr>
              <a:t>TARDE OU NOITE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SETOR DA VAGA:  </a:t>
            </a:r>
            <a:r>
              <a:rPr lang="pt-BR" b="1" dirty="0" smtClean="0">
                <a:solidFill>
                  <a:srgbClr val="FF0000"/>
                </a:solidFill>
              </a:rPr>
              <a:t>AUXILIANDO A PSICOLOGA NO RH</a:t>
            </a:r>
          </a:p>
          <a:p>
            <a:endParaRPr lang="pt-BR" b="1" dirty="0" smtClean="0"/>
          </a:p>
          <a:p>
            <a:endParaRPr lang="pt-BR" b="1" dirty="0" smtClean="0">
              <a:solidFill>
                <a:srgbClr val="00B050"/>
              </a:solidFill>
            </a:endParaRPr>
          </a:p>
          <a:p>
            <a:r>
              <a:rPr lang="pt-BR" b="1" dirty="0" smtClean="0"/>
              <a:t>Interessados enviar currículos em anexo para: </a:t>
            </a:r>
            <a:r>
              <a:rPr lang="pt-BR" b="1" u="sng" dirty="0" smtClean="0">
                <a:solidFill>
                  <a:srgbClr val="FF0000"/>
                </a:solidFill>
              </a:rPr>
              <a:t> luciaallservicerh@gmail.com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/>
              <a:t>Colocando  no assunto </a:t>
            </a:r>
            <a:r>
              <a:rPr lang="pt-BR" b="1" dirty="0" smtClean="0">
                <a:solidFill>
                  <a:srgbClr val="FF0000"/>
                </a:solidFill>
              </a:rPr>
              <a:t>ÁREA RH</a:t>
            </a:r>
          </a:p>
          <a:p>
            <a:endParaRPr lang="pt-BR" b="1" dirty="0" smtClean="0"/>
          </a:p>
          <a:p>
            <a:endParaRPr lang="pt-BR" sz="1600" b="1" u="sng" dirty="0" smtClean="0">
              <a:solidFill>
                <a:srgbClr val="00B050"/>
              </a:solidFill>
            </a:endParaRPr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0" name="Retângulo 9"/>
          <p:cNvSpPr/>
          <p:nvPr/>
        </p:nvSpPr>
        <p:spPr>
          <a:xfrm>
            <a:off x="1500166" y="829559"/>
            <a:ext cx="1785934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 smtClean="0"/>
              <a:t> </a:t>
            </a:r>
            <a:r>
              <a:rPr lang="pt-BR" sz="1050" b="1" dirty="0" smtClean="0"/>
              <a:t>Somos um Agente de Integração em Programas de ESTÁGIOS  e  APRENDIZES, Instituição de Direito privado, sem fins lucrativos, atuando há 19 Anos ininterruptos no Nordeste e atendendo em alguns Estados á distância</a:t>
            </a:r>
            <a:r>
              <a:rPr lang="pt-BR" sz="1000" b="1" dirty="0" smtClean="0"/>
              <a:t>.</a:t>
            </a:r>
            <a:endParaRPr lang="pt-BR" sz="1000" b="1" dirty="0"/>
          </a:p>
        </p:txBody>
      </p:sp>
      <p:sp>
        <p:nvSpPr>
          <p:cNvPr id="13" name="Texto explicativo retangular com cantos arredondados 12"/>
          <p:cNvSpPr/>
          <p:nvPr/>
        </p:nvSpPr>
        <p:spPr>
          <a:xfrm>
            <a:off x="1428728" y="857232"/>
            <a:ext cx="1857388" cy="1571636"/>
          </a:xfrm>
          <a:prstGeom prst="wedgeRoundRectCallout">
            <a:avLst>
              <a:gd name="adj1" fmla="val -65009"/>
              <a:gd name="adj2" fmla="val 3799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8" name="Imagem 17" descr="depositphotos_118328220-stock-illustration-man-businessman-cartoon-character-icon.jpg"/>
          <p:cNvPicPr>
            <a:picLocks noChangeAspect="1"/>
          </p:cNvPicPr>
          <p:nvPr/>
        </p:nvPicPr>
        <p:blipFill>
          <a:blip r:embed="rId4" cstate="print"/>
          <a:srcRect l="19230" t="6948" r="19231" b="6202"/>
          <a:stretch>
            <a:fillRect/>
          </a:stretch>
        </p:blipFill>
        <p:spPr>
          <a:xfrm>
            <a:off x="0" y="857232"/>
            <a:ext cx="1143008" cy="1785950"/>
          </a:xfrm>
          <a:prstGeom prst="rect">
            <a:avLst/>
          </a:prstGeom>
        </p:spPr>
      </p:pic>
      <p:pic>
        <p:nvPicPr>
          <p:cNvPr id="23" name="Imagem 22" descr="depositphotos_33936863-stockafbeelding-zakenvrouw-houden-een-plakkaat-met.jpg"/>
          <p:cNvPicPr>
            <a:picLocks noChangeAspect="1"/>
          </p:cNvPicPr>
          <p:nvPr/>
        </p:nvPicPr>
        <p:blipFill>
          <a:blip r:embed="rId5"/>
          <a:srcRect l="12000" r="27999"/>
          <a:stretch>
            <a:fillRect/>
          </a:stretch>
        </p:blipFill>
        <p:spPr>
          <a:xfrm>
            <a:off x="7693121" y="214290"/>
            <a:ext cx="1450879" cy="2660541"/>
          </a:xfrm>
          <a:prstGeom prst="rect">
            <a:avLst/>
          </a:prstGeom>
        </p:spPr>
      </p:pic>
      <p:pic>
        <p:nvPicPr>
          <p:cNvPr id="25" name="Imagem 24" descr="depositphotos_134108188-stock-illustration-black-teenage-girl-waving-part.jpg"/>
          <p:cNvPicPr>
            <a:picLocks noChangeAspect="1"/>
          </p:cNvPicPr>
          <p:nvPr/>
        </p:nvPicPr>
        <p:blipFill>
          <a:blip r:embed="rId6" cstate="print"/>
          <a:srcRect l="34624" t="7999" r="35602" b="12000"/>
          <a:stretch>
            <a:fillRect/>
          </a:stretch>
        </p:blipFill>
        <p:spPr>
          <a:xfrm>
            <a:off x="8072462" y="4214818"/>
            <a:ext cx="857224" cy="2449211"/>
          </a:xfrm>
          <a:prstGeom prst="rect">
            <a:avLst/>
          </a:prstGeom>
        </p:spPr>
      </p:pic>
      <p:sp>
        <p:nvSpPr>
          <p:cNvPr id="26" name="Texto explicativo retangular 25"/>
          <p:cNvSpPr/>
          <p:nvPr/>
        </p:nvSpPr>
        <p:spPr>
          <a:xfrm>
            <a:off x="3500430" y="214290"/>
            <a:ext cx="3714776" cy="6357982"/>
          </a:xfrm>
          <a:prstGeom prst="wedgeRectCallout">
            <a:avLst>
              <a:gd name="adj1" fmla="val 64624"/>
              <a:gd name="adj2" fmla="val -3526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3500430" y="214290"/>
            <a:ext cx="3786214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Disponibilizamos para a EMPRESA, os seguintes Serviços: Programa Estágios e Programa Aprendiz.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Ampla divulgação das oportunidades oferecidas pela EMPRESA  através das Redes Sociais, Jornais, e cartazes nas Instituições de Ensino.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PROGRAMA ESTÁGIO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Emissão dos Contratos e Aditivos de Estágios.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Pagamento da Apólice de Seguro contra Acidentes Pessoais, junto a </a:t>
            </a:r>
          </a:p>
          <a:p>
            <a:r>
              <a:rPr lang="pt-BR" sz="11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PRUDENTIAL SEGURADORA </a:t>
            </a: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 os Estagiários.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Emissão dos Relatórios de Estágio a cada semestre, obrigatórios conforme a Lei 11.788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PROGRAMA APRENDIZ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Disponibilizamos de salas de aula climatizadas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para a realização da parte teórica exigida pela lei 10.097/2000 (Programa Aprendiz)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Disponibilizamos de professores qualificados de acordo com os módulos teóricos do programa bem como a emissão de certificado de conclusão do curso realizado. (Programa Aprendiz)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Emissão dos Contratos de Aprendizagem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A Lei de Aprendizagem estabelece que todas as empresas de médio e grande porte estão obrigadas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contratar aprendizes.</a:t>
            </a:r>
            <a:endParaRPr lang="pt-BR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Nosso email: allservice@allservice.org.br</a:t>
            </a:r>
            <a:endParaRPr lang="pt-BR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Imagem 27" descr="15700752-illustration-de-bande-dessinée-d-un-jeune-garçon-dans-un-fauteuil-roulant-avec-une-pancar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786209"/>
            <a:ext cx="2214546" cy="2878909"/>
          </a:xfrm>
          <a:prstGeom prst="rect">
            <a:avLst/>
          </a:prstGeom>
        </p:spPr>
      </p:pic>
      <p:sp>
        <p:nvSpPr>
          <p:cNvPr id="29" name="CaixaDeTexto 28"/>
          <p:cNvSpPr txBox="1"/>
          <p:nvPr/>
        </p:nvSpPr>
        <p:spPr>
          <a:xfrm>
            <a:off x="-32" y="3714752"/>
            <a:ext cx="142876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 smtClean="0">
                <a:solidFill>
                  <a:srgbClr val="FF0000"/>
                </a:solidFill>
              </a:rPr>
              <a:t>3254-6333</a:t>
            </a:r>
          </a:p>
          <a:p>
            <a:r>
              <a:rPr lang="pt-BR" sz="900" b="1" dirty="0" smtClean="0">
                <a:solidFill>
                  <a:srgbClr val="FF0000"/>
                </a:solidFill>
              </a:rPr>
              <a:t>Rua Jaime Benévolo 753 Centro /Próximo á</a:t>
            </a:r>
          </a:p>
          <a:p>
            <a:r>
              <a:rPr lang="pt-BR" sz="900" b="1" dirty="0" smtClean="0">
                <a:solidFill>
                  <a:srgbClr val="FF0000"/>
                </a:solidFill>
              </a:rPr>
              <a:t>Av. Domingos Olímpio</a:t>
            </a:r>
          </a:p>
          <a:p>
            <a:endParaRPr lang="pt-BR" sz="800" b="1" dirty="0" smtClean="0">
              <a:solidFill>
                <a:srgbClr val="FF0000"/>
              </a:solidFill>
            </a:endParaRPr>
          </a:p>
        </p:txBody>
      </p:sp>
      <p:sp>
        <p:nvSpPr>
          <p:cNvPr id="30" name="Texto explicativo retangular com cantos arredondados 29"/>
          <p:cNvSpPr/>
          <p:nvPr/>
        </p:nvSpPr>
        <p:spPr>
          <a:xfrm>
            <a:off x="7572396" y="3286124"/>
            <a:ext cx="1357322" cy="857256"/>
          </a:xfrm>
          <a:prstGeom prst="wedgeRoundRectCallout">
            <a:avLst>
              <a:gd name="adj1" fmla="val -17277"/>
              <a:gd name="adj2" fmla="val 8170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7572396" y="340584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Venha Conhecer Nossos Serviços!</a:t>
            </a:r>
            <a:endParaRPr lang="pt-BR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0" y="500042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ESTAMOS SELECIONANDO PARA  EMPRESA </a:t>
            </a:r>
            <a:r>
              <a:rPr lang="pt-BR" sz="2000" b="1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CLIENTE </a:t>
            </a:r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  <a:p>
            <a:endParaRPr lang="pt-BR" sz="2800" b="1" dirty="0" smtClean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PRIMEIRO EMPREGO/APRENDIZ</a:t>
            </a: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ÁREAS:  ADMINISTRATIVO</a:t>
            </a: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VAGAS:  04</a:t>
            </a: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CARGA HORÁRIA: 04 HORAS – 08:00 ÁS 12:00</a:t>
            </a: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C0099"/>
                </a:solidFill>
              </a:rPr>
              <a:t>ENSINO MÉDIO CURSANDO OU MÉDIO COMPLETO, OU CURSANDO SUPERIOR </a:t>
            </a: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IDADE: 18 Á 22 ANOS</a:t>
            </a: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 </a:t>
            </a: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INTERESSADOS ENVIAR CURRICULOS PARA: </a:t>
            </a:r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luciaallservicerh@gmail.com</a:t>
            </a: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ALLSERVICE EMPRESARIAL</a:t>
            </a:r>
          </a:p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APRENDIZES/ESTÁGIOS/INFO.</a:t>
            </a: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857232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714356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3"/>
            <a:ext cx="70723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GRUPO ALLSERVICE EMPRESARIAL PRÉ SELECIONA – VAGA DOMÉSTICA</a:t>
            </a: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endParaRPr lang="pt-BR" sz="2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DOMÉSTICA: CLT</a:t>
            </a: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SALÁRIO/TRANSPORTE/REFEIÇÃO</a:t>
            </a: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DE SEGUNDA Á SEXTA FEIRA</a:t>
            </a: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LOCAL QUE VAI TRABALHAR NO CENTRO</a:t>
            </a: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ATIVIDADES:</a:t>
            </a: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COZINHAR</a:t>
            </a: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LAVAR/PASSAR</a:t>
            </a: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REQUISITOS:</a:t>
            </a: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COM EXPERIÊNCIA  EM CASA DE FAMÍLIA </a:t>
            </a:r>
            <a:r>
              <a:rPr lang="pt-BR" sz="2000" b="1" u="sng" smtClean="0">
                <a:solidFill>
                  <a:srgbClr val="0000FF"/>
                </a:solidFill>
              </a:rPr>
              <a:t>OU RESTAURANTE /FORNO </a:t>
            </a:r>
            <a:r>
              <a:rPr lang="pt-BR" sz="2000" b="1" u="sng" dirty="0" smtClean="0">
                <a:solidFill>
                  <a:srgbClr val="0000FF"/>
                </a:solidFill>
              </a:rPr>
              <a:t>E FOGÃO</a:t>
            </a:r>
          </a:p>
          <a:p>
            <a:r>
              <a:rPr lang="pt-BR" sz="2000" b="1" u="sng" dirty="0" smtClean="0">
                <a:solidFill>
                  <a:srgbClr val="0000FF"/>
                </a:solidFill>
              </a:rPr>
              <a:t>COM REFERÊNCIA</a:t>
            </a: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r>
              <a:rPr lang="pt-BR" sz="2000" b="1" u="sng" dirty="0" err="1" smtClean="0">
                <a:solidFill>
                  <a:srgbClr val="0000FF"/>
                </a:solidFill>
              </a:rPr>
              <a:t>Intressados</a:t>
            </a:r>
            <a:r>
              <a:rPr lang="pt-BR" sz="2000" b="1" u="sng" dirty="0" smtClean="0">
                <a:solidFill>
                  <a:srgbClr val="0000FF"/>
                </a:solidFill>
              </a:rPr>
              <a:t> enviar </a:t>
            </a:r>
            <a:r>
              <a:rPr lang="pt-BR" sz="2000" b="1" u="sng" dirty="0" err="1" smtClean="0">
                <a:solidFill>
                  <a:srgbClr val="0000FF"/>
                </a:solidFill>
              </a:rPr>
              <a:t>curriculos</a:t>
            </a:r>
            <a:r>
              <a:rPr lang="pt-BR" sz="2000" b="1" u="sng" dirty="0" smtClean="0">
                <a:solidFill>
                  <a:srgbClr val="0000FF"/>
                </a:solidFill>
              </a:rPr>
              <a:t> para :</a:t>
            </a:r>
            <a:r>
              <a:rPr lang="pt-BR" sz="2000" b="1" u="sng" dirty="0" smtClean="0">
                <a:solidFill>
                  <a:srgbClr val="FF0000"/>
                </a:solidFill>
              </a:rPr>
              <a:t> </a:t>
            </a:r>
            <a:r>
              <a:rPr lang="pt-BR" sz="2000" b="1" u="sng" dirty="0" smtClean="0"/>
              <a:t>curriculos@allservice.org.br</a:t>
            </a: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sz="1400" b="1" u="sng" dirty="0" smtClean="0"/>
          </a:p>
          <a:p>
            <a:r>
              <a:rPr lang="pt-BR" sz="1400" b="1" dirty="0" smtClean="0"/>
              <a:t> </a:t>
            </a:r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ESTAMOS SELECIONANDO PARA EMPRESA ADVOGADOS ASSOCIADOS</a:t>
            </a:r>
          </a:p>
          <a:p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u="sng" dirty="0" smtClean="0"/>
              <a:t>VAGA DE ESTÁGIO</a:t>
            </a:r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>
              <a:solidFill>
                <a:srgbClr val="FF0000"/>
              </a:solidFill>
            </a:endParaRPr>
          </a:p>
          <a:p>
            <a:r>
              <a:rPr lang="pt-BR" sz="1600" b="1" dirty="0" smtClean="0">
                <a:solidFill>
                  <a:srgbClr val="FF0000"/>
                </a:solidFill>
              </a:rPr>
              <a:t>CURSANDO    </a:t>
            </a:r>
            <a:r>
              <a:rPr lang="pt-BR" sz="1600" b="1" dirty="0" smtClean="0"/>
              <a:t>ADMINISTRAÇÃO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SEXO: INDIFERENTE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SEMESTRE: A PARTIR DO PRIMEIRO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ESTUDAR  NOITE OU MANHÃ – DE SEGUNDA Á SEXTA FEIRA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BOLSA: 900,00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BENEFÍCIOS: VALE TRANSPORTE.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HORÁRIO DO ESTÁGIO: 06 H A COMBINAR</a:t>
            </a:r>
          </a:p>
          <a:p>
            <a:r>
              <a:rPr lang="pt-BR" sz="1600" b="1" dirty="0" smtClean="0"/>
              <a:t>ATIVIDADES: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AUXILIAR NA DIGITAÇÃO DOS CONTRATOS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ALIMENTAÇÃO DE PLANILHA – SISTEMA DA EMPRESA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CONFERENCIA DE RELATÓRIOS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ARQUIVO</a:t>
            </a:r>
          </a:p>
          <a:p>
            <a:endParaRPr lang="pt-BR" sz="1600" b="1" dirty="0" smtClean="0">
              <a:solidFill>
                <a:srgbClr val="FF0000"/>
              </a:solidFill>
            </a:endParaRPr>
          </a:p>
          <a:p>
            <a:r>
              <a:rPr lang="pt-BR" sz="1600" b="1" dirty="0" smtClean="0">
                <a:solidFill>
                  <a:srgbClr val="FF0000"/>
                </a:solidFill>
              </a:rPr>
              <a:t>Interessados enviar currículo em anexo para: </a:t>
            </a:r>
            <a:r>
              <a:rPr lang="pt-BR" sz="1600" b="1" dirty="0" smtClean="0">
                <a:solidFill>
                  <a:srgbClr val="3333FF"/>
                </a:solidFill>
              </a:rPr>
              <a:t>luciaallservicerh@gmail.com</a:t>
            </a:r>
            <a:r>
              <a:rPr lang="pt-BR" sz="1600" b="1" dirty="0" smtClean="0">
                <a:solidFill>
                  <a:srgbClr val="FF0000"/>
                </a:solidFill>
              </a:rPr>
              <a:t>, no assunto colocar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 </a:t>
            </a:r>
            <a:r>
              <a:rPr lang="pt-BR" sz="1600" b="1" dirty="0" smtClean="0"/>
              <a:t>AUXILIAR ADMINISTRATIVO.</a:t>
            </a:r>
          </a:p>
          <a:p>
            <a:endParaRPr lang="pt-BR" sz="1600" b="1" dirty="0" smtClean="0"/>
          </a:p>
          <a:p>
            <a:r>
              <a:rPr lang="pt-BR" sz="1600" b="1" dirty="0" smtClean="0"/>
              <a:t>Nosso </a:t>
            </a:r>
            <a:r>
              <a:rPr lang="pt-BR" sz="1600" b="1" dirty="0" err="1" smtClean="0"/>
              <a:t>Instagram</a:t>
            </a:r>
            <a:r>
              <a:rPr lang="pt-BR" sz="1600" b="1" dirty="0" smtClean="0"/>
              <a:t> @</a:t>
            </a:r>
            <a:r>
              <a:rPr lang="pt-BR" sz="1600" b="1" smtClean="0"/>
              <a:t>allserviceestagios</a:t>
            </a:r>
            <a:endParaRPr lang="pt-BR" sz="1600" b="1" dirty="0" smtClean="0">
              <a:solidFill>
                <a:srgbClr val="FF0000"/>
              </a:solidFill>
            </a:endParaRPr>
          </a:p>
          <a:p>
            <a:endParaRPr lang="pt-BR" sz="1600" b="1" dirty="0" smtClean="0">
              <a:solidFill>
                <a:srgbClr val="FF0000"/>
              </a:solidFill>
            </a:endParaRPr>
          </a:p>
          <a:p>
            <a:r>
              <a:rPr lang="pt-BR" sz="1600" b="1" dirty="0" smtClean="0">
                <a:solidFill>
                  <a:srgbClr val="FF0000"/>
                </a:solidFill>
              </a:rPr>
              <a:t>ALLSERVICEEMPRESARIAL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ESTÁGIOS/APRENDIZ/INFO</a:t>
            </a:r>
          </a:p>
          <a:p>
            <a:endParaRPr lang="pt-BR" sz="1600" b="1" dirty="0" smtClean="0">
              <a:solidFill>
                <a:srgbClr val="3333FF"/>
              </a:solidFill>
            </a:endParaRPr>
          </a:p>
          <a:p>
            <a:endParaRPr lang="pt-BR" b="1" dirty="0" smtClean="0">
              <a:solidFill>
                <a:srgbClr val="00B050"/>
              </a:solidFill>
            </a:endParaRPr>
          </a:p>
          <a:p>
            <a:endParaRPr lang="pt-BR" b="1" dirty="0" smtClean="0"/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sz="1400" b="1" u="sng" dirty="0" smtClean="0"/>
          </a:p>
          <a:p>
            <a:r>
              <a:rPr lang="pt-BR" sz="1400" b="1" u="sng" dirty="0" smtClean="0"/>
              <a:t>ALLSERVICE EMPRESARIAL</a:t>
            </a:r>
          </a:p>
          <a:p>
            <a:r>
              <a:rPr lang="pt-BR" sz="1400" b="1" u="sng" dirty="0" smtClean="0"/>
              <a:t>APRENDIZES/ESTÁGIOS/INFO</a:t>
            </a:r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 Pré Selecionando para EMPRESA CLIENTE - CONSTRUTORA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0000"/>
                </a:solidFill>
              </a:rPr>
              <a:t>Estagiário(a)</a:t>
            </a: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 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rgbClr val="FF0000"/>
                </a:solidFill>
              </a:rPr>
              <a:t>Cursando: </a:t>
            </a:r>
            <a:r>
              <a:rPr lang="pt-BR" sz="2000" b="1" dirty="0" smtClean="0"/>
              <a:t> ENGENHARIA CIVIL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Semestre: </a:t>
            </a:r>
            <a:r>
              <a:rPr lang="pt-BR" sz="2000" b="1" dirty="0" smtClean="0"/>
              <a:t>A PARTIR DO PRIMEIRO AO SEXTO SEMESTRE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Bolsa: </a:t>
            </a:r>
            <a:r>
              <a:rPr lang="pt-BR" sz="2000" b="1" dirty="0" smtClean="0"/>
              <a:t> 700,00+ Meia Passagem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Estudar</a:t>
            </a:r>
            <a:r>
              <a:rPr lang="pt-BR" sz="2000" b="1" dirty="0" smtClean="0"/>
              <a:t>  pela Manhã ou á Noite.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Horário de Estágio:</a:t>
            </a:r>
            <a:r>
              <a:rPr lang="pt-BR" sz="2000" b="1" dirty="0" smtClean="0"/>
              <a:t>  14:00 ás 18:00 h  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Atividades: </a:t>
            </a:r>
            <a:r>
              <a:rPr lang="pt-BR" sz="2000" b="1" dirty="0" smtClean="0"/>
              <a:t>Conhecimentos Pacote Office e AUTO CAD</a:t>
            </a:r>
          </a:p>
          <a:p>
            <a:endParaRPr lang="pt-BR" sz="2000" b="1" dirty="0" smtClean="0"/>
          </a:p>
          <a:p>
            <a:endParaRPr lang="pt-BR" sz="2000" b="1" dirty="0" smtClean="0"/>
          </a:p>
          <a:p>
            <a:r>
              <a:rPr lang="pt-BR" b="1" dirty="0" smtClean="0"/>
              <a:t>Interessados enviar currículo em anexo para</a:t>
            </a:r>
            <a:r>
              <a:rPr lang="pt-BR" b="1" dirty="0" smtClean="0">
                <a:solidFill>
                  <a:srgbClr val="FF0000"/>
                </a:solidFill>
              </a:rPr>
              <a:t>: luciaallservicerh@gmail.com </a:t>
            </a:r>
            <a:r>
              <a:rPr lang="pt-BR" b="1" dirty="0" smtClean="0"/>
              <a:t>Colocando no assunto</a:t>
            </a:r>
            <a:r>
              <a:rPr lang="pt-BR" b="1" dirty="0" smtClean="0">
                <a:solidFill>
                  <a:srgbClr val="00B05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  CONSTRUTORA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Nosso </a:t>
            </a:r>
            <a:r>
              <a:rPr lang="pt-BR" b="1" dirty="0" err="1" smtClean="0">
                <a:solidFill>
                  <a:srgbClr val="FF0000"/>
                </a:solidFill>
              </a:rPr>
              <a:t>Instagram</a:t>
            </a:r>
            <a:r>
              <a:rPr lang="pt-BR" b="1" dirty="0" smtClean="0">
                <a:solidFill>
                  <a:srgbClr val="FF0000"/>
                </a:solidFill>
              </a:rPr>
              <a:t> @</a:t>
            </a:r>
            <a:r>
              <a:rPr lang="pt-BR" b="1" dirty="0" err="1" smtClean="0">
                <a:solidFill>
                  <a:srgbClr val="FF0000"/>
                </a:solidFill>
              </a:rPr>
              <a:t>allserviceestagios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/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r>
              <a:rPr lang="pt-BR" sz="1400" b="1" u="sng" dirty="0" err="1" smtClean="0"/>
              <a:t>Allservice</a:t>
            </a:r>
            <a:r>
              <a:rPr lang="pt-BR" sz="1400" b="1" u="sng" dirty="0" smtClean="0"/>
              <a:t> Empresarial</a:t>
            </a:r>
          </a:p>
          <a:p>
            <a:r>
              <a:rPr lang="pt-BR" sz="1400" b="1" u="sng" dirty="0" smtClean="0"/>
              <a:t>Aprendizes / Estágios/</a:t>
            </a:r>
            <a:r>
              <a:rPr lang="pt-BR" sz="1400" b="1" u="sng" dirty="0" err="1" smtClean="0"/>
              <a:t>Info</a:t>
            </a:r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Selecionando para EMPRESA </a:t>
            </a:r>
            <a:r>
              <a:rPr lang="pt-BR" sz="2000" b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CLIENTE 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Estagio     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rgbClr val="FF0000"/>
                </a:solidFill>
              </a:rPr>
              <a:t>Cursando:  </a:t>
            </a:r>
            <a:r>
              <a:rPr lang="pt-BR" sz="2000" b="1" dirty="0" smtClean="0"/>
              <a:t> TÉCNICO DE INFORMÁTICA  - MÓDULO DESIGN GRÁFICO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Vai estagiar : </a:t>
            </a:r>
            <a:r>
              <a:rPr lang="pt-BR" sz="2000" b="1" dirty="0" smtClean="0"/>
              <a:t>desenvolvimento de site e aprimoramento visual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Á partir do</a:t>
            </a:r>
            <a:r>
              <a:rPr lang="pt-BR" sz="2000" b="1" dirty="0" smtClean="0"/>
              <a:t> 1º semestre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Bolsa:</a:t>
            </a:r>
            <a:r>
              <a:rPr lang="pt-BR" sz="2000" b="1" dirty="0" smtClean="0"/>
              <a:t> 960,00 + Meia Passagem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Horário de estágio:  </a:t>
            </a:r>
            <a:r>
              <a:rPr lang="pt-BR" sz="2000" b="1" dirty="0" smtClean="0"/>
              <a:t>04 h  - horário á combinar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Atividades:  </a:t>
            </a:r>
            <a:r>
              <a:rPr lang="pt-BR" sz="2000" b="1" dirty="0" smtClean="0"/>
              <a:t>na área do seu curso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Interessados(as) enviar currículos para</a:t>
            </a:r>
            <a:r>
              <a:rPr lang="pt-BR" sz="2000" b="1" dirty="0" smtClean="0">
                <a:solidFill>
                  <a:srgbClr val="00B050"/>
                </a:solidFill>
              </a:rPr>
              <a:t> luciaallservicerh@gmail.com</a:t>
            </a:r>
            <a:r>
              <a:rPr lang="pt-BR" sz="2000" b="1" dirty="0" smtClean="0">
                <a:solidFill>
                  <a:srgbClr val="008000"/>
                </a:solidFill>
              </a:rPr>
              <a:t>,</a:t>
            </a:r>
            <a:r>
              <a:rPr lang="pt-BR" sz="2000" b="1" dirty="0" smtClean="0">
                <a:solidFill>
                  <a:srgbClr val="3333FF"/>
                </a:solidFill>
              </a:rPr>
              <a:t> </a:t>
            </a:r>
            <a:r>
              <a:rPr lang="pt-BR" sz="2000" b="1" dirty="0" smtClean="0"/>
              <a:t>no assunto</a:t>
            </a:r>
          </a:p>
          <a:p>
            <a:r>
              <a:rPr lang="pt-BR" sz="2000" b="1" dirty="0" smtClean="0">
                <a:solidFill>
                  <a:srgbClr val="00B050"/>
                </a:solidFill>
              </a:rPr>
              <a:t>VAGA ESTÁGIO DESIGN GRÁFICO.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 </a:t>
            </a:r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pré selecionando para Empresa Cliente – REDE DE SUPERMERCADOS.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687080"/>
            <a:ext cx="9144000" cy="1203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0070C0"/>
                </a:solidFill>
              </a:rPr>
              <a:t> </a:t>
            </a:r>
            <a:endParaRPr lang="pt-BR" sz="2000" b="1" u="sng" dirty="0" smtClean="0">
              <a:solidFill>
                <a:srgbClr val="00B050"/>
              </a:solidFill>
            </a:endParaRPr>
          </a:p>
          <a:p>
            <a:endParaRPr lang="pt-BR" sz="2000" b="1" u="sng" dirty="0" smtClean="0">
              <a:solidFill>
                <a:srgbClr val="FF0000"/>
              </a:solidFill>
            </a:endParaRP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 ESTAGIÁRIO(A)</a:t>
            </a: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CURSANDO   NUTRIÇÃO</a:t>
            </a: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VAGA PARA CAUCAIA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ÁREA: QUALIDADE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SEXO: INDIFERENTE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VALOR DA BOLSA: 700,00+AJUDA DE CUSTO NO VALOR DE 85,80 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ESTUDAR PELA MANHÃ OU Á NOITE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06 H A COMBINAR </a:t>
            </a:r>
          </a:p>
          <a:p>
            <a:r>
              <a:rPr lang="pt-BR" sz="2000" b="1" dirty="0" smtClean="0"/>
              <a:t>ATIVIDADES:  SETOR QUALIDADE.</a:t>
            </a:r>
          </a:p>
          <a:p>
            <a:endParaRPr lang="pt-BR" sz="2000" b="1" dirty="0" smtClean="0"/>
          </a:p>
          <a:p>
            <a:endParaRPr lang="pt-BR" sz="2000" b="1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INTERESSADOS ENVIAR CURRÍCULOS PARA</a:t>
            </a:r>
            <a:r>
              <a:rPr lang="pt-BR" sz="2000" b="1" dirty="0" smtClean="0"/>
              <a:t> luciaallservicerh@gmail.com</a:t>
            </a:r>
            <a:r>
              <a:rPr lang="pt-BR" sz="2000" b="1" dirty="0" smtClean="0">
                <a:solidFill>
                  <a:srgbClr val="FF0000"/>
                </a:solidFill>
              </a:rPr>
              <a:t>, NO ASSUNTO COLOCAR O </a:t>
            </a:r>
            <a:r>
              <a:rPr lang="pt-BR" sz="2000" b="1" dirty="0" smtClean="0"/>
              <a:t>NOME DO CURSO 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ALLSERVICE EMPRESARIAL</a:t>
            </a:r>
          </a:p>
          <a:p>
            <a:r>
              <a:rPr lang="pt-BR" sz="2000" b="1" dirty="0" smtClean="0"/>
              <a:t>ESTÁGIOS/APRENDIZ/INFO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0070C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14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-32" y="10001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4929198"/>
            <a:ext cx="392905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u="sng" dirty="0" smtClean="0"/>
          </a:p>
          <a:p>
            <a:r>
              <a:rPr lang="pt-BR" sz="1400" b="1" u="sng" dirty="0" err="1" smtClean="0"/>
              <a:t>Allservice</a:t>
            </a:r>
            <a:r>
              <a:rPr lang="pt-BR" sz="1400" b="1" u="sng" dirty="0" smtClean="0"/>
              <a:t> Empresarial</a:t>
            </a:r>
          </a:p>
          <a:p>
            <a:r>
              <a:rPr lang="pt-BR" sz="1400" b="1" u="sng" dirty="0" smtClean="0"/>
              <a:t>Aprendizes / Estágios/</a:t>
            </a:r>
            <a:r>
              <a:rPr lang="pt-BR" sz="1400" b="1" u="sng" dirty="0" err="1" smtClean="0"/>
              <a:t>Info</a:t>
            </a:r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sz="1400" b="1" u="sng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14285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ESTAMOS PRE SELECIONADO PARA EMPRESA  CLIENTE – REDE DE ENSINO </a:t>
            </a:r>
            <a:endParaRPr lang="pt-BR" sz="2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478017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Aprendizes / Estágios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0" y="785794"/>
            <a:ext cx="91440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0000"/>
                </a:solidFill>
              </a:rPr>
              <a:t>ESTÁGIO </a:t>
            </a: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 </a:t>
            </a:r>
            <a:endParaRPr lang="pt-BR" sz="2000" b="1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Cursando Ensino Médio ou Ensino médio completo  ou Cursando superior</a:t>
            </a:r>
            <a:endParaRPr lang="pt-BR" sz="2000" b="1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Bolsa: 700,00 + 100,00( Transporte)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Horário de estágio: 06 horas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Atividades: Cadastramento de alunos, confirmar contatos dos alunos,agendamento de visitas do aluno as unidades da instituição de ensino, confirmar matrículas, tirar dúvidas. ETC.....</a:t>
            </a:r>
            <a:endParaRPr lang="pt-BR" sz="2000" b="1" dirty="0" smtClean="0">
              <a:solidFill>
                <a:srgbClr val="006600"/>
              </a:solidFill>
            </a:endParaRPr>
          </a:p>
          <a:p>
            <a:endParaRPr lang="pt-BR" sz="2000" b="1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Possuir disponibilidade de pelo menos 01 ano para estagiar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Interessados enviar currículo em anexo para: </a:t>
            </a:r>
            <a:r>
              <a:rPr lang="pt-BR" b="1" u="sng" dirty="0" smtClean="0">
                <a:solidFill>
                  <a:srgbClr val="FF0000"/>
                </a:solidFill>
              </a:rPr>
              <a:t>luciaallservicerh@gmail.com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/>
              <a:t>Colocando o nome do curso no </a:t>
            </a:r>
            <a:r>
              <a:rPr lang="pt-BR" b="1" smtClean="0"/>
              <a:t>assunto </a:t>
            </a:r>
            <a:r>
              <a:rPr lang="pt-BR" b="1" smtClean="0">
                <a:solidFill>
                  <a:srgbClr val="FF0000"/>
                </a:solidFill>
              </a:rPr>
              <a:t>ESTÁGIO </a:t>
            </a:r>
            <a:r>
              <a:rPr lang="pt-BR" b="1" dirty="0" smtClean="0">
                <a:solidFill>
                  <a:srgbClr val="FF0000"/>
                </a:solidFill>
              </a:rPr>
              <a:t>ADM</a:t>
            </a:r>
            <a:r>
              <a:rPr lang="pt-BR" b="1" dirty="0" smtClean="0"/>
              <a:t>.</a:t>
            </a:r>
          </a:p>
          <a:p>
            <a:endParaRPr lang="pt-BR" b="1" dirty="0" smtClean="0"/>
          </a:p>
          <a:p>
            <a:endParaRPr lang="pt-BR" sz="1600" b="1" dirty="0" smtClean="0"/>
          </a:p>
          <a:p>
            <a:endParaRPr lang="pt-BR" sz="1600" b="1" u="sng" dirty="0" smtClean="0"/>
          </a:p>
          <a:p>
            <a:endParaRPr lang="pt-BR" sz="1600" b="1" u="sng" dirty="0" smtClean="0">
              <a:solidFill>
                <a:srgbClr val="FF0000"/>
              </a:solidFill>
            </a:endParaRPr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 </a:t>
            </a:r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</TotalTime>
  <Words>2064</Words>
  <Application>Microsoft Office PowerPoint</Application>
  <PresentationFormat>Apresentação na tela (4:3)</PresentationFormat>
  <Paragraphs>756</Paragraphs>
  <Slides>21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Albertina</dc:creator>
  <cp:lastModifiedBy>Amadeu</cp:lastModifiedBy>
  <cp:revision>728</cp:revision>
  <dcterms:created xsi:type="dcterms:W3CDTF">2018-01-19T13:36:03Z</dcterms:created>
  <dcterms:modified xsi:type="dcterms:W3CDTF">2025-01-31T18:07:57Z</dcterms:modified>
</cp:coreProperties>
</file>